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803" r:id="rId2"/>
    <p:sldId id="257" r:id="rId3"/>
    <p:sldId id="259" r:id="rId4"/>
    <p:sldId id="258" r:id="rId5"/>
    <p:sldId id="260" r:id="rId6"/>
    <p:sldId id="262" r:id="rId7"/>
    <p:sldId id="272" r:id="rId8"/>
    <p:sldId id="274" r:id="rId9"/>
    <p:sldId id="275" r:id="rId10"/>
    <p:sldId id="276" r:id="rId11"/>
    <p:sldId id="273" r:id="rId12"/>
    <p:sldId id="804" r:id="rId13"/>
    <p:sldId id="263" r:id="rId14"/>
    <p:sldId id="805" r:id="rId15"/>
    <p:sldId id="806" r:id="rId16"/>
    <p:sldId id="268" r:id="rId17"/>
    <p:sldId id="269" r:id="rId18"/>
    <p:sldId id="270" r:id="rId19"/>
    <p:sldId id="279" r:id="rId20"/>
    <p:sldId id="277" r:id="rId21"/>
    <p:sldId id="278" r:id="rId22"/>
    <p:sldId id="271" r:id="rId23"/>
    <p:sldId id="280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32384-D5EA-48F5-93A9-B4F4196BAF76}" v="3" dt="2021-04-29T02:52:40.852"/>
    <p1510:client id="{B1E788D8-C250-BA42-8C26-DEF0E0510CDA}" v="1010" dt="2021-04-29T02:56:20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7"/>
  </p:normalViewPr>
  <p:slideViewPr>
    <p:cSldViewPr snapToGrid="0">
      <p:cViewPr varScale="1">
        <p:scale>
          <a:sx n="155" d="100"/>
          <a:sy n="155" d="100"/>
        </p:scale>
        <p:origin x="1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Zhiqian" userId="f9327966-bb57-4e6d-ad2b-0d8a4363a53f" providerId="ADAL" clId="{B1E788D8-C250-BA42-8C26-DEF0E0510CDA}"/>
    <pc:docChg chg="undo custSel addSld delSld modSld modMainMaster">
      <pc:chgData name="Chen, Zhiqian" userId="f9327966-bb57-4e6d-ad2b-0d8a4363a53f" providerId="ADAL" clId="{B1E788D8-C250-BA42-8C26-DEF0E0510CDA}" dt="2021-04-29T02:56:20.238" v="86" actId="27636"/>
      <pc:docMkLst>
        <pc:docMk/>
      </pc:docMkLst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3443443882" sldId="256"/>
        </pc:sldMkLst>
      </pc:sldChg>
      <pc:sldChg chg="modSp add del mod">
        <pc:chgData name="Chen, Zhiqian" userId="f9327966-bb57-4e6d-ad2b-0d8a4363a53f" providerId="ADAL" clId="{B1E788D8-C250-BA42-8C26-DEF0E0510CDA}" dt="2021-04-29T02:56:19.079" v="58"/>
        <pc:sldMkLst>
          <pc:docMk/>
          <pc:sldMk cId="3352656965" sldId="257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3352656965" sldId="257"/>
            <ac:spMk id="2" creationId="{9D265E90-4ECC-A54C-A709-EF5B462927AE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3352656965" sldId="257"/>
            <ac:spMk id="3" creationId="{F4F46273-3ACB-6C47-9EEF-54C7D490B849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448722526" sldId="258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448722526" sldId="258"/>
            <ac:spMk id="2" creationId="{38BBD394-BE18-B54B-9278-277286601EB0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448722526" sldId="258"/>
            <ac:spMk id="3" creationId="{B43BFFE8-6042-8B4C-AD7A-80275F424BF4}"/>
          </ac:spMkLst>
        </pc:spChg>
      </pc:sldChg>
      <pc:sldChg chg="addSp delSp modSp add del">
        <pc:chgData name="Chen, Zhiqian" userId="f9327966-bb57-4e6d-ad2b-0d8a4363a53f" providerId="ADAL" clId="{B1E788D8-C250-BA42-8C26-DEF0E0510CDA}" dt="2021-04-29T02:56:19.079" v="58"/>
        <pc:sldMkLst>
          <pc:docMk/>
          <pc:sldMk cId="3954231273" sldId="259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3954231273" sldId="259"/>
            <ac:spMk id="2" creationId="{043F047A-10F1-D24F-955C-77C5266F371A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3954231273" sldId="259"/>
            <ac:spMk id="3" creationId="{BACE9007-1BDD-7A4D-9241-3D725600D59F}"/>
          </ac:spMkLst>
        </pc:spChg>
        <pc:spChg chg="add del mod">
          <ac:chgData name="Chen, Zhiqian" userId="f9327966-bb57-4e6d-ad2b-0d8a4363a53f" providerId="ADAL" clId="{B1E788D8-C250-BA42-8C26-DEF0E0510CDA}" dt="2021-04-29T02:39:33.129" v="39" actId="767"/>
          <ac:spMkLst>
            <pc:docMk/>
            <pc:sldMk cId="3954231273" sldId="259"/>
            <ac:spMk id="6" creationId="{29CC814F-42EE-F247-9C27-143C4003E116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925954576" sldId="260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925954576" sldId="260"/>
            <ac:spMk id="2" creationId="{BD80FEE0-F22A-F14C-B07D-7DD580B737B6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925954576" sldId="260"/>
            <ac:spMk id="3" creationId="{0EE6D4E3-1551-A642-B83C-36569996F690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0" sldId="261"/>
        </pc:sldMkLst>
      </pc:sldChg>
      <pc:sldChg chg="modSp del">
        <pc:chgData name="Chen, Zhiqian" userId="f9327966-bb57-4e6d-ad2b-0d8a4363a53f" providerId="ADAL" clId="{B1E788D8-C250-BA42-8C26-DEF0E0510CDA}" dt="2021-04-29T02:56:17.773" v="57" actId="2696"/>
        <pc:sldMkLst>
          <pc:docMk/>
          <pc:sldMk cId="3118017639" sldId="261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3118017639" sldId="261"/>
            <ac:spMk id="2" creationId="{2A547E27-945E-2949-BD58-B3388E21C7F1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2051930698" sldId="262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2051930698" sldId="262"/>
            <ac:spMk id="2" creationId="{9793CC0E-607E-504D-8296-192F03F9851A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3787565705" sldId="263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3787565705" sldId="263"/>
            <ac:spMk id="2" creationId="{6AEC14C7-6F6A-5146-A2F5-0626C742BE75}"/>
          </ac:spMkLst>
        </pc:spChg>
      </pc:sldChg>
      <pc:sldChg chg="modSp del">
        <pc:chgData name="Chen, Zhiqian" userId="f9327966-bb57-4e6d-ad2b-0d8a4363a53f" providerId="ADAL" clId="{B1E788D8-C250-BA42-8C26-DEF0E0510CDA}" dt="2021-04-29T02:56:17.773" v="57" actId="2696"/>
        <pc:sldMkLst>
          <pc:docMk/>
          <pc:sldMk cId="1414100451" sldId="264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1414100451" sldId="264"/>
            <ac:spMk id="2" creationId="{561874D1-A525-C848-87C1-48387E0E1730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1414100451" sldId="264"/>
            <ac:spMk id="3" creationId="{AFD75884-7336-7644-841E-2F2F10805F6E}"/>
          </ac:spMkLst>
        </pc:spChg>
      </pc:sldChg>
      <pc:sldChg chg="modSp add mod">
        <pc:chgData name="Chen, Zhiqian" userId="f9327966-bb57-4e6d-ad2b-0d8a4363a53f" providerId="ADAL" clId="{B1E788D8-C250-BA42-8C26-DEF0E0510CDA}" dt="2021-04-29T02:56:20.056" v="79" actId="27636"/>
        <pc:sldMkLst>
          <pc:docMk/>
          <pc:sldMk cId="2871284842" sldId="264"/>
        </pc:sldMkLst>
        <pc:spChg chg="mod">
          <ac:chgData name="Chen, Zhiqian" userId="f9327966-bb57-4e6d-ad2b-0d8a4363a53f" providerId="ADAL" clId="{B1E788D8-C250-BA42-8C26-DEF0E0510CDA}" dt="2021-04-29T02:56:20.056" v="79" actId="27636"/>
          <ac:spMkLst>
            <pc:docMk/>
            <pc:sldMk cId="2871284842" sldId="264"/>
            <ac:spMk id="3" creationId="{B6F4C07F-BA1D-BC4A-9A94-F1C9B102B28F}"/>
          </ac:spMkLst>
        </pc:spChg>
      </pc:sldChg>
      <pc:sldChg chg="modSp del">
        <pc:chgData name="Chen, Zhiqian" userId="f9327966-bb57-4e6d-ad2b-0d8a4363a53f" providerId="ADAL" clId="{B1E788D8-C250-BA42-8C26-DEF0E0510CDA}" dt="2021-04-29T02:56:17.773" v="57" actId="2696"/>
        <pc:sldMkLst>
          <pc:docMk/>
          <pc:sldMk cId="2353084860" sldId="265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2353084860" sldId="265"/>
            <ac:spMk id="2" creationId="{9D9BA3CB-11D7-764F-9017-86135E05F2F9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2353084860" sldId="265"/>
            <ac:spMk id="3" creationId="{7A5E3721-67EE-504B-A5F5-0D8C65BF3138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2929429695" sldId="265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3781515077" sldId="266"/>
        </pc:sldMkLst>
      </pc:sldChg>
      <pc:sldChg chg="modSp add del mod">
        <pc:chgData name="Chen, Zhiqian" userId="f9327966-bb57-4e6d-ad2b-0d8a4363a53f" providerId="ADAL" clId="{B1E788D8-C250-BA42-8C26-DEF0E0510CDA}" dt="2021-04-29T02:56:19.489" v="60" actId="27636"/>
        <pc:sldMkLst>
          <pc:docMk/>
          <pc:sldMk cId="257648831" sldId="268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257648831" sldId="268"/>
            <ac:spMk id="2" creationId="{AB2D9D2E-F9C5-574B-B91A-A03334E46182}"/>
          </ac:spMkLst>
        </pc:spChg>
        <pc:spChg chg="mod">
          <ac:chgData name="Chen, Zhiqian" userId="f9327966-bb57-4e6d-ad2b-0d8a4363a53f" providerId="ADAL" clId="{B1E788D8-C250-BA42-8C26-DEF0E0510CDA}" dt="2021-04-29T02:56:19.489" v="60" actId="27636"/>
          <ac:spMkLst>
            <pc:docMk/>
            <pc:sldMk cId="257648831" sldId="268"/>
            <ac:spMk id="3" creationId="{A2E5170E-0654-424C-9DF3-24EDD40D30C6}"/>
          </ac:spMkLst>
        </pc:spChg>
      </pc:sldChg>
      <pc:sldChg chg="modSp add del mod">
        <pc:chgData name="Chen, Zhiqian" userId="f9327966-bb57-4e6d-ad2b-0d8a4363a53f" providerId="ADAL" clId="{B1E788D8-C250-BA42-8C26-DEF0E0510CDA}" dt="2021-04-29T02:56:19.079" v="58"/>
        <pc:sldMkLst>
          <pc:docMk/>
          <pc:sldMk cId="1502432411" sldId="269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1502432411" sldId="269"/>
            <ac:spMk id="2" creationId="{A166CD38-E56E-0747-B030-0849EBA6A011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1502432411" sldId="269"/>
            <ac:spMk id="3" creationId="{03C9D0F6-C2EF-0E4F-A5A0-11B737FA6AB5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2410930671" sldId="270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2410930671" sldId="270"/>
            <ac:spMk id="2" creationId="{57F49EA1-0881-274F-8696-B88B40F6FE9D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2410930671" sldId="270"/>
            <ac:spMk id="3" creationId="{781ED05C-6B6B-8C42-B132-0DB54AD79A5F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2355731160" sldId="271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2355731160" sldId="271"/>
            <ac:spMk id="2" creationId="{5AF9A93A-19BB-F140-9CDF-68F719461C8B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1868761390" sldId="272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1868761390" sldId="272"/>
            <ac:spMk id="2" creationId="{8B6F16C9-7BBA-D546-ACDB-A1367838AC24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1868761390" sldId="272"/>
            <ac:spMk id="3" creationId="{0D67DE9E-584C-FA48-B0D0-4F0C43234EA5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3117007358" sldId="273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3117007358" sldId="273"/>
            <ac:spMk id="2" creationId="{0FA56E69-C427-D142-B71E-512D5633097E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3117007358" sldId="273"/>
            <ac:spMk id="3" creationId="{18A29435-1C38-994D-A81E-EF1EA41F7CB3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4041167607" sldId="274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4041167607" sldId="274"/>
            <ac:spMk id="67" creationId="{F807F70F-F63E-6849-B6AD-0AC7C5A6903C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1332449862" sldId="275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1332449862" sldId="275"/>
            <ac:spMk id="38" creationId="{48941444-DC0A-C543-A62B-EA75DDF52D4B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997898796" sldId="276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997898796" sldId="276"/>
            <ac:spMk id="2" creationId="{FD400C59-76B1-E14C-8AC1-5B3A63CE7E9F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2237152509" sldId="277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2237152509" sldId="277"/>
            <ac:spMk id="2" creationId="{881C2A76-F516-714B-A97B-A248CF796BA1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2237152509" sldId="277"/>
            <ac:spMk id="3" creationId="{A7DF1CFC-0998-4C4A-90F8-672D7D7FBFF6}"/>
          </ac:spMkLst>
        </pc:spChg>
      </pc:sldChg>
      <pc:sldChg chg="modSp add del mod">
        <pc:chgData name="Chen, Zhiqian" userId="f9327966-bb57-4e6d-ad2b-0d8a4363a53f" providerId="ADAL" clId="{B1E788D8-C250-BA42-8C26-DEF0E0510CDA}" dt="2021-04-29T02:56:19.079" v="58"/>
        <pc:sldMkLst>
          <pc:docMk/>
          <pc:sldMk cId="3106986874" sldId="278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3106986874" sldId="278"/>
            <ac:spMk id="2" creationId="{572F515D-353E-F34D-A897-799526E8F108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3106986874" sldId="278"/>
            <ac:spMk id="3" creationId="{2AA7239E-D798-D848-A7FA-8CB882A0A2E7}"/>
          </ac:spMkLst>
        </pc:spChg>
      </pc:sldChg>
      <pc:sldChg chg="modSp add del mod">
        <pc:chgData name="Chen, Zhiqian" userId="f9327966-bb57-4e6d-ad2b-0d8a4363a53f" providerId="ADAL" clId="{B1E788D8-C250-BA42-8C26-DEF0E0510CDA}" dt="2021-04-29T02:56:19.079" v="58"/>
        <pc:sldMkLst>
          <pc:docMk/>
          <pc:sldMk cId="1969113334" sldId="279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1969113334" sldId="279"/>
            <ac:spMk id="2" creationId="{948C2215-9416-CE48-8C9A-097B8B686F3C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1969113334" sldId="279"/>
            <ac:spMk id="3" creationId="{8B0248ED-DB85-494E-A0B9-34585E70A637}"/>
          </ac:spMkLst>
        </pc:spChg>
      </pc:sldChg>
      <pc:sldChg chg="modSp add del">
        <pc:chgData name="Chen, Zhiqian" userId="f9327966-bb57-4e6d-ad2b-0d8a4363a53f" providerId="ADAL" clId="{B1E788D8-C250-BA42-8C26-DEF0E0510CDA}" dt="2021-04-29T02:56:19.079" v="58"/>
        <pc:sldMkLst>
          <pc:docMk/>
          <pc:sldMk cId="2468942927" sldId="280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2468942927" sldId="280"/>
            <ac:spMk id="2" creationId="{3E9BCD6A-D649-EF4C-B7D0-1BE9D1AA77E8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2468942927" sldId="280"/>
            <ac:spMk id="3" creationId="{8D8FE222-543F-F242-BCC5-E41AFC7CF544}"/>
          </ac:spMkLst>
        </pc:spChg>
      </pc:sldChg>
      <pc:sldChg chg="modSp add del mod">
        <pc:chgData name="Chen, Zhiqian" userId="f9327966-bb57-4e6d-ad2b-0d8a4363a53f" providerId="ADAL" clId="{B1E788D8-C250-BA42-8C26-DEF0E0510CDA}" dt="2021-04-29T02:56:19.079" v="58"/>
        <pc:sldMkLst>
          <pc:docMk/>
          <pc:sldMk cId="183959454" sldId="281"/>
        </pc:sldMkLst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183959454" sldId="281"/>
            <ac:spMk id="2" creationId="{1E927D43-8915-7E45-8BEA-80CBB3C8535E}"/>
          </ac:spMkLst>
        </pc:spChg>
        <pc:spChg chg="mod">
          <ac:chgData name="Chen, Zhiqian" userId="f9327966-bb57-4e6d-ad2b-0d8a4363a53f" providerId="ADAL" clId="{B1E788D8-C250-BA42-8C26-DEF0E0510CDA}" dt="2021-04-29T02:39:39.134" v="56"/>
          <ac:spMkLst>
            <pc:docMk/>
            <pc:sldMk cId="183959454" sldId="281"/>
            <ac:spMk id="3" creationId="{24277BA1-E302-AA45-AD2E-FA3026EED8C3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1030313563" sldId="783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2388463260" sldId="784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2874307234" sldId="785"/>
        </pc:sldMkLst>
      </pc:sldChg>
      <pc:sldChg chg="modSp add mod">
        <pc:chgData name="Chen, Zhiqian" userId="f9327966-bb57-4e6d-ad2b-0d8a4363a53f" providerId="ADAL" clId="{B1E788D8-C250-BA42-8C26-DEF0E0510CDA}" dt="2021-04-29T02:56:20.199" v="84" actId="27636"/>
        <pc:sldMkLst>
          <pc:docMk/>
          <pc:sldMk cId="2889087639" sldId="786"/>
        </pc:sldMkLst>
        <pc:spChg chg="mod">
          <ac:chgData name="Chen, Zhiqian" userId="f9327966-bb57-4e6d-ad2b-0d8a4363a53f" providerId="ADAL" clId="{B1E788D8-C250-BA42-8C26-DEF0E0510CDA}" dt="2021-04-29T02:56:20.199" v="84" actId="27636"/>
          <ac:spMkLst>
            <pc:docMk/>
            <pc:sldMk cId="2889087639" sldId="786"/>
            <ac:spMk id="2" creationId="{4131D634-5ADA-B74E-80F1-7E8B6BCB7FC1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834532262" sldId="787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0" sldId="788"/>
        </pc:sldMkLst>
      </pc:sldChg>
      <pc:sldChg chg="modSp add mod">
        <pc:chgData name="Chen, Zhiqian" userId="f9327966-bb57-4e6d-ad2b-0d8a4363a53f" providerId="ADAL" clId="{B1E788D8-C250-BA42-8C26-DEF0E0510CDA}" dt="2021-04-29T02:56:20.107" v="80" actId="27636"/>
        <pc:sldMkLst>
          <pc:docMk/>
          <pc:sldMk cId="2440880452" sldId="789"/>
        </pc:sldMkLst>
        <pc:spChg chg="mod">
          <ac:chgData name="Chen, Zhiqian" userId="f9327966-bb57-4e6d-ad2b-0d8a4363a53f" providerId="ADAL" clId="{B1E788D8-C250-BA42-8C26-DEF0E0510CDA}" dt="2021-04-29T02:56:20.107" v="80" actId="27636"/>
          <ac:spMkLst>
            <pc:docMk/>
            <pc:sldMk cId="2440880452" sldId="789"/>
            <ac:spMk id="3" creationId="{7D122C52-19B3-7C49-B136-D64DB17CEFA0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953685786" sldId="790"/>
        </pc:sldMkLst>
      </pc:sldChg>
      <pc:sldChg chg="modSp add mod">
        <pc:chgData name="Chen, Zhiqian" userId="f9327966-bb57-4e6d-ad2b-0d8a4363a53f" providerId="ADAL" clId="{B1E788D8-C250-BA42-8C26-DEF0E0510CDA}" dt="2021-04-29T02:56:20.142" v="81" actId="27636"/>
        <pc:sldMkLst>
          <pc:docMk/>
          <pc:sldMk cId="199151609" sldId="791"/>
        </pc:sldMkLst>
        <pc:spChg chg="mod">
          <ac:chgData name="Chen, Zhiqian" userId="f9327966-bb57-4e6d-ad2b-0d8a4363a53f" providerId="ADAL" clId="{B1E788D8-C250-BA42-8C26-DEF0E0510CDA}" dt="2021-04-29T02:56:20.142" v="81" actId="27636"/>
          <ac:spMkLst>
            <pc:docMk/>
            <pc:sldMk cId="199151609" sldId="791"/>
            <ac:spMk id="2" creationId="{4131D634-5ADA-B74E-80F1-7E8B6BCB7FC1}"/>
          </ac:spMkLst>
        </pc:spChg>
      </pc:sldChg>
      <pc:sldChg chg="modSp add mod">
        <pc:chgData name="Chen, Zhiqian" userId="f9327966-bb57-4e6d-ad2b-0d8a4363a53f" providerId="ADAL" clId="{B1E788D8-C250-BA42-8C26-DEF0E0510CDA}" dt="2021-04-29T02:56:20.190" v="83" actId="27636"/>
        <pc:sldMkLst>
          <pc:docMk/>
          <pc:sldMk cId="3299726671" sldId="792"/>
        </pc:sldMkLst>
        <pc:spChg chg="mod">
          <ac:chgData name="Chen, Zhiqian" userId="f9327966-bb57-4e6d-ad2b-0d8a4363a53f" providerId="ADAL" clId="{B1E788D8-C250-BA42-8C26-DEF0E0510CDA}" dt="2021-04-29T02:56:20.190" v="83" actId="27636"/>
          <ac:spMkLst>
            <pc:docMk/>
            <pc:sldMk cId="3299726671" sldId="792"/>
            <ac:spMk id="2" creationId="{4131D634-5ADA-B74E-80F1-7E8B6BCB7FC1}"/>
          </ac:spMkLst>
        </pc:spChg>
      </pc:sldChg>
      <pc:sldChg chg="modSp add mod">
        <pc:chgData name="Chen, Zhiqian" userId="f9327966-bb57-4e6d-ad2b-0d8a4363a53f" providerId="ADAL" clId="{B1E788D8-C250-BA42-8C26-DEF0E0510CDA}" dt="2021-04-29T02:56:20.224" v="85" actId="27636"/>
        <pc:sldMkLst>
          <pc:docMk/>
          <pc:sldMk cId="1835032362" sldId="793"/>
        </pc:sldMkLst>
        <pc:spChg chg="mod">
          <ac:chgData name="Chen, Zhiqian" userId="f9327966-bb57-4e6d-ad2b-0d8a4363a53f" providerId="ADAL" clId="{B1E788D8-C250-BA42-8C26-DEF0E0510CDA}" dt="2021-04-29T02:56:20.224" v="85" actId="27636"/>
          <ac:spMkLst>
            <pc:docMk/>
            <pc:sldMk cId="1835032362" sldId="793"/>
            <ac:spMk id="2" creationId="{4131D634-5ADA-B74E-80F1-7E8B6BCB7FC1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3211947879" sldId="794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2806831963" sldId="795"/>
        </pc:sldMkLst>
      </pc:sldChg>
      <pc:sldChg chg="modSp add mod">
        <pc:chgData name="Chen, Zhiqian" userId="f9327966-bb57-4e6d-ad2b-0d8a4363a53f" providerId="ADAL" clId="{B1E788D8-C250-BA42-8C26-DEF0E0510CDA}" dt="2021-04-29T02:56:20.160" v="82" actId="27636"/>
        <pc:sldMkLst>
          <pc:docMk/>
          <pc:sldMk cId="1299168158" sldId="796"/>
        </pc:sldMkLst>
        <pc:spChg chg="mod">
          <ac:chgData name="Chen, Zhiqian" userId="f9327966-bb57-4e6d-ad2b-0d8a4363a53f" providerId="ADAL" clId="{B1E788D8-C250-BA42-8C26-DEF0E0510CDA}" dt="2021-04-29T02:56:20.160" v="82" actId="27636"/>
          <ac:spMkLst>
            <pc:docMk/>
            <pc:sldMk cId="1299168158" sldId="796"/>
            <ac:spMk id="2" creationId="{4131D634-5ADA-B74E-80F1-7E8B6BCB7FC1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512123598" sldId="797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3587859839" sldId="798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2928653144" sldId="799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1256270889" sldId="800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287933938" sldId="801"/>
        </pc:sldMkLst>
      </pc:sldChg>
      <pc:sldChg chg="modSp add mod">
        <pc:chgData name="Chen, Zhiqian" userId="f9327966-bb57-4e6d-ad2b-0d8a4363a53f" providerId="ADAL" clId="{B1E788D8-C250-BA42-8C26-DEF0E0510CDA}" dt="2021-04-29T02:56:20.238" v="86" actId="27636"/>
        <pc:sldMkLst>
          <pc:docMk/>
          <pc:sldMk cId="1691160955" sldId="803"/>
        </pc:sldMkLst>
        <pc:spChg chg="mod">
          <ac:chgData name="Chen, Zhiqian" userId="f9327966-bb57-4e6d-ad2b-0d8a4363a53f" providerId="ADAL" clId="{B1E788D8-C250-BA42-8C26-DEF0E0510CDA}" dt="2021-04-29T02:56:20.238" v="86" actId="27636"/>
          <ac:spMkLst>
            <pc:docMk/>
            <pc:sldMk cId="1691160955" sldId="803"/>
            <ac:spMk id="3" creationId="{79E70004-B7F7-4573-AE02-5DA486A74737}"/>
          </ac:spMkLst>
        </pc:spChg>
      </pc:sldChg>
      <pc:sldChg chg="modSp add mod">
        <pc:chgData name="Chen, Zhiqian" userId="f9327966-bb57-4e6d-ad2b-0d8a4363a53f" providerId="ADAL" clId="{B1E788D8-C250-BA42-8C26-DEF0E0510CDA}" dt="2021-04-29T02:56:19.412" v="59" actId="27636"/>
        <pc:sldMkLst>
          <pc:docMk/>
          <pc:sldMk cId="3118017639" sldId="804"/>
        </pc:sldMkLst>
        <pc:spChg chg="mod">
          <ac:chgData name="Chen, Zhiqian" userId="f9327966-bb57-4e6d-ad2b-0d8a4363a53f" providerId="ADAL" clId="{B1E788D8-C250-BA42-8C26-DEF0E0510CDA}" dt="2021-04-29T02:56:19.412" v="59" actId="27636"/>
          <ac:spMkLst>
            <pc:docMk/>
            <pc:sldMk cId="3118017639" sldId="804"/>
            <ac:spMk id="5" creationId="{6F0E7D06-487B-9D4D-BD3E-69942E36C2CB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1414100451" sldId="805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2353084860" sldId="806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2708609357" sldId="807"/>
        </pc:sldMkLst>
      </pc:sldChg>
      <pc:sldChg chg="modSp add mod">
        <pc:chgData name="Chen, Zhiqian" userId="f9327966-bb57-4e6d-ad2b-0d8a4363a53f" providerId="ADAL" clId="{B1E788D8-C250-BA42-8C26-DEF0E0510CDA}" dt="2021-04-29T02:56:19.676" v="61" actId="27636"/>
        <pc:sldMkLst>
          <pc:docMk/>
          <pc:sldMk cId="1051379732" sldId="808"/>
        </pc:sldMkLst>
        <pc:spChg chg="mod">
          <ac:chgData name="Chen, Zhiqian" userId="f9327966-bb57-4e6d-ad2b-0d8a4363a53f" providerId="ADAL" clId="{B1E788D8-C250-BA42-8C26-DEF0E0510CDA}" dt="2021-04-29T02:56:19.676" v="61" actId="27636"/>
          <ac:spMkLst>
            <pc:docMk/>
            <pc:sldMk cId="1051379732" sldId="808"/>
            <ac:spMk id="3" creationId="{79E70004-B7F7-4573-AE02-5DA486A74737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1129253338" sldId="906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2721442639" sldId="1466"/>
        </pc:sldMkLst>
      </pc:sldChg>
      <pc:sldChg chg="modSp add mod">
        <pc:chgData name="Chen, Zhiqian" userId="f9327966-bb57-4e6d-ad2b-0d8a4363a53f" providerId="ADAL" clId="{B1E788D8-C250-BA42-8C26-DEF0E0510CDA}" dt="2021-04-29T02:56:19.960" v="74" actId="27636"/>
        <pc:sldMkLst>
          <pc:docMk/>
          <pc:sldMk cId="2296752065" sldId="1469"/>
        </pc:sldMkLst>
        <pc:spChg chg="mod">
          <ac:chgData name="Chen, Zhiqian" userId="f9327966-bb57-4e6d-ad2b-0d8a4363a53f" providerId="ADAL" clId="{B1E788D8-C250-BA42-8C26-DEF0E0510CDA}" dt="2021-04-29T02:56:19.960" v="74" actId="27636"/>
          <ac:spMkLst>
            <pc:docMk/>
            <pc:sldMk cId="2296752065" sldId="1469"/>
            <ac:spMk id="3" creationId="{AFFE8481-3DE0-4E4E-A67C-804EC31EA9CC}"/>
          </ac:spMkLst>
        </pc:spChg>
      </pc:sldChg>
      <pc:sldChg chg="modSp add mod">
        <pc:chgData name="Chen, Zhiqian" userId="f9327966-bb57-4e6d-ad2b-0d8a4363a53f" providerId="ADAL" clId="{B1E788D8-C250-BA42-8C26-DEF0E0510CDA}" dt="2021-04-29T02:56:19.755" v="66" actId="27636"/>
        <pc:sldMkLst>
          <pc:docMk/>
          <pc:sldMk cId="3891584770" sldId="1470"/>
        </pc:sldMkLst>
        <pc:spChg chg="mod">
          <ac:chgData name="Chen, Zhiqian" userId="f9327966-bb57-4e6d-ad2b-0d8a4363a53f" providerId="ADAL" clId="{B1E788D8-C250-BA42-8C26-DEF0E0510CDA}" dt="2021-04-29T02:56:19.755" v="66" actId="27636"/>
          <ac:spMkLst>
            <pc:docMk/>
            <pc:sldMk cId="3891584770" sldId="1470"/>
            <ac:spMk id="2" creationId="{DE500519-EE27-42A5-844B-4B480570B80D}"/>
          </ac:spMkLst>
        </pc:spChg>
      </pc:sldChg>
      <pc:sldChg chg="modSp add mod">
        <pc:chgData name="Chen, Zhiqian" userId="f9327966-bb57-4e6d-ad2b-0d8a4363a53f" providerId="ADAL" clId="{B1E788D8-C250-BA42-8C26-DEF0E0510CDA}" dt="2021-04-29T02:56:19.822" v="69" actId="27636"/>
        <pc:sldMkLst>
          <pc:docMk/>
          <pc:sldMk cId="1563889412" sldId="1471"/>
        </pc:sldMkLst>
        <pc:spChg chg="mod">
          <ac:chgData name="Chen, Zhiqian" userId="f9327966-bb57-4e6d-ad2b-0d8a4363a53f" providerId="ADAL" clId="{B1E788D8-C250-BA42-8C26-DEF0E0510CDA}" dt="2021-04-29T02:56:19.822" v="69" actId="27636"/>
          <ac:spMkLst>
            <pc:docMk/>
            <pc:sldMk cId="1563889412" sldId="1471"/>
            <ac:spMk id="2" creationId="{83BD660D-6180-409F-A313-FF2C4B4810F7}"/>
          </ac:spMkLst>
        </pc:spChg>
        <pc:spChg chg="mod">
          <ac:chgData name="Chen, Zhiqian" userId="f9327966-bb57-4e6d-ad2b-0d8a4363a53f" providerId="ADAL" clId="{B1E788D8-C250-BA42-8C26-DEF0E0510CDA}" dt="2021-04-29T02:56:19.820" v="68" actId="27636"/>
          <ac:spMkLst>
            <pc:docMk/>
            <pc:sldMk cId="1563889412" sldId="1471"/>
            <ac:spMk id="3" creationId="{128D2593-3872-4470-9DD9-96A17E7A9E2E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1267920817" sldId="1473"/>
        </pc:sldMkLst>
      </pc:sldChg>
      <pc:sldChg chg="modSp add mod">
        <pc:chgData name="Chen, Zhiqian" userId="f9327966-bb57-4e6d-ad2b-0d8a4363a53f" providerId="ADAL" clId="{B1E788D8-C250-BA42-8C26-DEF0E0510CDA}" dt="2021-04-29T02:56:19.919" v="73" actId="27636"/>
        <pc:sldMkLst>
          <pc:docMk/>
          <pc:sldMk cId="1798329532" sldId="1474"/>
        </pc:sldMkLst>
        <pc:spChg chg="mod">
          <ac:chgData name="Chen, Zhiqian" userId="f9327966-bb57-4e6d-ad2b-0d8a4363a53f" providerId="ADAL" clId="{B1E788D8-C250-BA42-8C26-DEF0E0510CDA}" dt="2021-04-29T02:56:19.919" v="73" actId="27636"/>
          <ac:spMkLst>
            <pc:docMk/>
            <pc:sldMk cId="1798329532" sldId="1474"/>
            <ac:spMk id="3" creationId="{68B7536A-C553-4AEB-ACA7-BBB61A0C5AAE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3724110536" sldId="1475"/>
        </pc:sldMkLst>
      </pc:sldChg>
      <pc:sldChg chg="modSp add mod">
        <pc:chgData name="Chen, Zhiqian" userId="f9327966-bb57-4e6d-ad2b-0d8a4363a53f" providerId="ADAL" clId="{B1E788D8-C250-BA42-8C26-DEF0E0510CDA}" dt="2021-04-29T02:56:19.789" v="67" actId="27636"/>
        <pc:sldMkLst>
          <pc:docMk/>
          <pc:sldMk cId="2368787567" sldId="1478"/>
        </pc:sldMkLst>
        <pc:spChg chg="mod">
          <ac:chgData name="Chen, Zhiqian" userId="f9327966-bb57-4e6d-ad2b-0d8a4363a53f" providerId="ADAL" clId="{B1E788D8-C250-BA42-8C26-DEF0E0510CDA}" dt="2021-04-29T02:56:19.789" v="67" actId="27636"/>
          <ac:spMkLst>
            <pc:docMk/>
            <pc:sldMk cId="2368787567" sldId="1478"/>
            <ac:spMk id="3" creationId="{05E0B12D-1D1B-413E-821A-5D9DC40AFE79}"/>
          </ac:spMkLst>
        </pc:spChg>
      </pc:sldChg>
      <pc:sldChg chg="modSp add mod">
        <pc:chgData name="Chen, Zhiqian" userId="f9327966-bb57-4e6d-ad2b-0d8a4363a53f" providerId="ADAL" clId="{B1E788D8-C250-BA42-8C26-DEF0E0510CDA}" dt="2021-04-29T02:56:19.848" v="70" actId="27636"/>
        <pc:sldMkLst>
          <pc:docMk/>
          <pc:sldMk cId="3925800016" sldId="1482"/>
        </pc:sldMkLst>
        <pc:spChg chg="mod">
          <ac:chgData name="Chen, Zhiqian" userId="f9327966-bb57-4e6d-ad2b-0d8a4363a53f" providerId="ADAL" clId="{B1E788D8-C250-BA42-8C26-DEF0E0510CDA}" dt="2021-04-29T02:56:19.848" v="70" actId="27636"/>
          <ac:spMkLst>
            <pc:docMk/>
            <pc:sldMk cId="3925800016" sldId="1482"/>
            <ac:spMk id="3" creationId="{CD7EA1EC-3BCD-42A0-AE77-C34402C08708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2536737486" sldId="1483"/>
        </pc:sldMkLst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1196934697" sldId="1484"/>
        </pc:sldMkLst>
      </pc:sldChg>
      <pc:sldChg chg="modSp add mod">
        <pc:chgData name="Chen, Zhiqian" userId="f9327966-bb57-4e6d-ad2b-0d8a4363a53f" providerId="ADAL" clId="{B1E788D8-C250-BA42-8C26-DEF0E0510CDA}" dt="2021-04-29T02:56:19.898" v="72" actId="27636"/>
        <pc:sldMkLst>
          <pc:docMk/>
          <pc:sldMk cId="885814219" sldId="1485"/>
        </pc:sldMkLst>
        <pc:spChg chg="mod">
          <ac:chgData name="Chen, Zhiqian" userId="f9327966-bb57-4e6d-ad2b-0d8a4363a53f" providerId="ADAL" clId="{B1E788D8-C250-BA42-8C26-DEF0E0510CDA}" dt="2021-04-29T02:56:19.898" v="72" actId="27636"/>
          <ac:spMkLst>
            <pc:docMk/>
            <pc:sldMk cId="885814219" sldId="1485"/>
            <ac:spMk id="3" creationId="{0FAD5DE6-C70F-4251-871F-61C657539BFE}"/>
          </ac:spMkLst>
        </pc:spChg>
      </pc:sldChg>
      <pc:sldChg chg="modSp add mod">
        <pc:chgData name="Chen, Zhiqian" userId="f9327966-bb57-4e6d-ad2b-0d8a4363a53f" providerId="ADAL" clId="{B1E788D8-C250-BA42-8C26-DEF0E0510CDA}" dt="2021-04-29T02:56:19.987" v="75" actId="27636"/>
        <pc:sldMkLst>
          <pc:docMk/>
          <pc:sldMk cId="4204757897" sldId="1486"/>
        </pc:sldMkLst>
        <pc:spChg chg="mod">
          <ac:chgData name="Chen, Zhiqian" userId="f9327966-bb57-4e6d-ad2b-0d8a4363a53f" providerId="ADAL" clId="{B1E788D8-C250-BA42-8C26-DEF0E0510CDA}" dt="2021-04-29T02:56:19.987" v="75" actId="27636"/>
          <ac:spMkLst>
            <pc:docMk/>
            <pc:sldMk cId="4204757897" sldId="1486"/>
            <ac:spMk id="3" creationId="{26E878A8-FB7E-432A-A289-4011E492B659}"/>
          </ac:spMkLst>
        </pc:spChg>
      </pc:sldChg>
      <pc:sldChg chg="modSp add mod">
        <pc:chgData name="Chen, Zhiqian" userId="f9327966-bb57-4e6d-ad2b-0d8a4363a53f" providerId="ADAL" clId="{B1E788D8-C250-BA42-8C26-DEF0E0510CDA}" dt="2021-04-29T02:56:20.009" v="77" actId="27636"/>
        <pc:sldMkLst>
          <pc:docMk/>
          <pc:sldMk cId="1615196954" sldId="1487"/>
        </pc:sldMkLst>
        <pc:spChg chg="mod">
          <ac:chgData name="Chen, Zhiqian" userId="f9327966-bb57-4e6d-ad2b-0d8a4363a53f" providerId="ADAL" clId="{B1E788D8-C250-BA42-8C26-DEF0E0510CDA}" dt="2021-04-29T02:56:19.997" v="76" actId="27636"/>
          <ac:spMkLst>
            <pc:docMk/>
            <pc:sldMk cId="1615196954" sldId="1487"/>
            <ac:spMk id="2" creationId="{551AEEB3-54C5-411B-BBA7-74EB17854D47}"/>
          </ac:spMkLst>
        </pc:spChg>
        <pc:spChg chg="mod">
          <ac:chgData name="Chen, Zhiqian" userId="f9327966-bb57-4e6d-ad2b-0d8a4363a53f" providerId="ADAL" clId="{B1E788D8-C250-BA42-8C26-DEF0E0510CDA}" dt="2021-04-29T02:56:20.009" v="77" actId="27636"/>
          <ac:spMkLst>
            <pc:docMk/>
            <pc:sldMk cId="1615196954" sldId="1487"/>
            <ac:spMk id="3" creationId="{AC34B51C-E002-411C-AAA6-65CED01E0CCC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1699966840" sldId="1488"/>
        </pc:sldMkLst>
      </pc:sldChg>
      <pc:sldChg chg="modSp add mod">
        <pc:chgData name="Chen, Zhiqian" userId="f9327966-bb57-4e6d-ad2b-0d8a4363a53f" providerId="ADAL" clId="{B1E788D8-C250-BA42-8C26-DEF0E0510CDA}" dt="2021-04-29T02:56:20.031" v="78" actId="27636"/>
        <pc:sldMkLst>
          <pc:docMk/>
          <pc:sldMk cId="2402897187" sldId="1489"/>
        </pc:sldMkLst>
        <pc:spChg chg="mod">
          <ac:chgData name="Chen, Zhiqian" userId="f9327966-bb57-4e6d-ad2b-0d8a4363a53f" providerId="ADAL" clId="{B1E788D8-C250-BA42-8C26-DEF0E0510CDA}" dt="2021-04-29T02:56:20.031" v="78" actId="27636"/>
          <ac:spMkLst>
            <pc:docMk/>
            <pc:sldMk cId="2402897187" sldId="1489"/>
            <ac:spMk id="3" creationId="{8A187C12-2C86-4C4A-AF97-8D3127A52029}"/>
          </ac:spMkLst>
        </pc:spChg>
      </pc:sldChg>
      <pc:sldChg chg="modSp add mod">
        <pc:chgData name="Chen, Zhiqian" userId="f9327966-bb57-4e6d-ad2b-0d8a4363a53f" providerId="ADAL" clId="{B1E788D8-C250-BA42-8C26-DEF0E0510CDA}" dt="2021-04-29T02:56:19.709" v="63" actId="27636"/>
        <pc:sldMkLst>
          <pc:docMk/>
          <pc:sldMk cId="3012639741" sldId="1490"/>
        </pc:sldMkLst>
        <pc:spChg chg="mod">
          <ac:chgData name="Chen, Zhiqian" userId="f9327966-bb57-4e6d-ad2b-0d8a4363a53f" providerId="ADAL" clId="{B1E788D8-C250-BA42-8C26-DEF0E0510CDA}" dt="2021-04-29T02:56:19.709" v="63" actId="27636"/>
          <ac:spMkLst>
            <pc:docMk/>
            <pc:sldMk cId="3012639741" sldId="1490"/>
            <ac:spMk id="3" creationId="{26E878A8-FB7E-432A-A289-4011E492B659}"/>
          </ac:spMkLst>
        </pc:spChg>
      </pc:sldChg>
      <pc:sldChg chg="modSp add mod">
        <pc:chgData name="Chen, Zhiqian" userId="f9327966-bb57-4e6d-ad2b-0d8a4363a53f" providerId="ADAL" clId="{B1E788D8-C250-BA42-8C26-DEF0E0510CDA}" dt="2021-04-29T02:56:19.738" v="64" actId="27636"/>
        <pc:sldMkLst>
          <pc:docMk/>
          <pc:sldMk cId="2183068770" sldId="1491"/>
        </pc:sldMkLst>
        <pc:spChg chg="mod">
          <ac:chgData name="Chen, Zhiqian" userId="f9327966-bb57-4e6d-ad2b-0d8a4363a53f" providerId="ADAL" clId="{B1E788D8-C250-BA42-8C26-DEF0E0510CDA}" dt="2021-04-29T02:56:19.738" v="64" actId="27636"/>
          <ac:spMkLst>
            <pc:docMk/>
            <pc:sldMk cId="2183068770" sldId="1491"/>
            <ac:spMk id="3" creationId="{26E878A8-FB7E-432A-A289-4011E492B659}"/>
          </ac:spMkLst>
        </pc:spChg>
      </pc:sldChg>
      <pc:sldChg chg="modSp add mod">
        <pc:chgData name="Chen, Zhiqian" userId="f9327966-bb57-4e6d-ad2b-0d8a4363a53f" providerId="ADAL" clId="{B1E788D8-C250-BA42-8C26-DEF0E0510CDA}" dt="2021-04-29T02:56:19.872" v="71" actId="27636"/>
        <pc:sldMkLst>
          <pc:docMk/>
          <pc:sldMk cId="213025781" sldId="1492"/>
        </pc:sldMkLst>
        <pc:spChg chg="mod">
          <ac:chgData name="Chen, Zhiqian" userId="f9327966-bb57-4e6d-ad2b-0d8a4363a53f" providerId="ADAL" clId="{B1E788D8-C250-BA42-8C26-DEF0E0510CDA}" dt="2021-04-29T02:56:19.872" v="71" actId="27636"/>
          <ac:spMkLst>
            <pc:docMk/>
            <pc:sldMk cId="213025781" sldId="1492"/>
            <ac:spMk id="3" creationId="{26E878A8-FB7E-432A-A289-4011E492B659}"/>
          </ac:spMkLst>
        </pc:spChg>
      </pc:sldChg>
      <pc:sldChg chg="modSp add mod">
        <pc:chgData name="Chen, Zhiqian" userId="f9327966-bb57-4e6d-ad2b-0d8a4363a53f" providerId="ADAL" clId="{B1E788D8-C250-BA42-8C26-DEF0E0510CDA}" dt="2021-04-29T02:56:19.686" v="62" actId="27636"/>
        <pc:sldMkLst>
          <pc:docMk/>
          <pc:sldMk cId="1294970400" sldId="1494"/>
        </pc:sldMkLst>
        <pc:spChg chg="mod">
          <ac:chgData name="Chen, Zhiqian" userId="f9327966-bb57-4e6d-ad2b-0d8a4363a53f" providerId="ADAL" clId="{B1E788D8-C250-BA42-8C26-DEF0E0510CDA}" dt="2021-04-29T02:56:19.686" v="62" actId="27636"/>
          <ac:spMkLst>
            <pc:docMk/>
            <pc:sldMk cId="1294970400" sldId="1494"/>
            <ac:spMk id="3" creationId="{B2B53E3E-10C2-49A2-885E-352D9E12096E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155789224" sldId="1495"/>
        </pc:sldMkLst>
      </pc:sldChg>
      <pc:sldChg chg="modSp add mod">
        <pc:chgData name="Chen, Zhiqian" userId="f9327966-bb57-4e6d-ad2b-0d8a4363a53f" providerId="ADAL" clId="{B1E788D8-C250-BA42-8C26-DEF0E0510CDA}" dt="2021-04-29T02:56:19.746" v="65" actId="27636"/>
        <pc:sldMkLst>
          <pc:docMk/>
          <pc:sldMk cId="553837580" sldId="1496"/>
        </pc:sldMkLst>
        <pc:spChg chg="mod">
          <ac:chgData name="Chen, Zhiqian" userId="f9327966-bb57-4e6d-ad2b-0d8a4363a53f" providerId="ADAL" clId="{B1E788D8-C250-BA42-8C26-DEF0E0510CDA}" dt="2021-04-29T02:56:19.746" v="65" actId="27636"/>
          <ac:spMkLst>
            <pc:docMk/>
            <pc:sldMk cId="553837580" sldId="1496"/>
            <ac:spMk id="2" creationId="{DE500519-EE27-42A5-844B-4B480570B80D}"/>
          </ac:spMkLst>
        </pc:spChg>
      </pc:sldChg>
      <pc:sldChg chg="add">
        <pc:chgData name="Chen, Zhiqian" userId="f9327966-bb57-4e6d-ad2b-0d8a4363a53f" providerId="ADAL" clId="{B1E788D8-C250-BA42-8C26-DEF0E0510CDA}" dt="2021-04-29T02:56:19.079" v="58"/>
        <pc:sldMkLst>
          <pc:docMk/>
          <pc:sldMk cId="1463912290" sldId="1497"/>
        </pc:sldMkLst>
      </pc:sldChg>
      <pc:sldMasterChg chg="modSldLayout">
        <pc:chgData name="Chen, Zhiqian" userId="f9327966-bb57-4e6d-ad2b-0d8a4363a53f" providerId="ADAL" clId="{B1E788D8-C250-BA42-8C26-DEF0E0510CDA}" dt="2021-04-29T02:39:37.979" v="52"/>
        <pc:sldMasterMkLst>
          <pc:docMk/>
          <pc:sldMasterMk cId="4292289839" sldId="2147483701"/>
        </pc:sldMasterMkLst>
        <pc:sldLayoutChg chg="addSp delSp">
          <pc:chgData name="Chen, Zhiqian" userId="f9327966-bb57-4e6d-ad2b-0d8a4363a53f" providerId="ADAL" clId="{B1E788D8-C250-BA42-8C26-DEF0E0510CDA}" dt="2021-04-29T02:39:37.979" v="52"/>
          <pc:sldLayoutMkLst>
            <pc:docMk/>
            <pc:sldMasterMk cId="4292289839" sldId="2147483701"/>
            <pc:sldLayoutMk cId="4269440554" sldId="2147483719"/>
          </pc:sldLayoutMkLst>
          <pc:spChg chg="add del">
            <ac:chgData name="Chen, Zhiqian" userId="f9327966-bb57-4e6d-ad2b-0d8a4363a53f" providerId="ADAL" clId="{B1E788D8-C250-BA42-8C26-DEF0E0510CDA}" dt="2021-04-29T02:39:37.979" v="52"/>
            <ac:spMkLst>
              <pc:docMk/>
              <pc:sldMasterMk cId="4292289839" sldId="2147483701"/>
              <pc:sldLayoutMk cId="4269440554" sldId="2147483719"/>
              <ac:spMk id="10" creationId="{00000000-0000-0000-0000-000000000000}"/>
            </ac:spMkLst>
          </pc:spChg>
        </pc:sldLayoutChg>
      </pc:sldMasterChg>
    </pc:docChg>
  </pc:docChgLst>
  <pc:docChgLst>
    <pc:chgData name="Chen, Zhiqian" userId="f9327966-bb57-4e6d-ad2b-0d8a4363a53f" providerId="ADAL" clId="{85B424DA-DBA5-CB45-8978-20D227DC23B0}"/>
    <pc:docChg chg="delSld modSld">
      <pc:chgData name="Chen, Zhiqian" userId="f9327966-bb57-4e6d-ad2b-0d8a4363a53f" providerId="ADAL" clId="{85B424DA-DBA5-CB45-8978-20D227DC23B0}" dt="2021-04-29T20:04:50.907" v="3" actId="2696"/>
      <pc:docMkLst>
        <pc:docMk/>
      </pc:docMkLst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3443443882" sldId="256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0" sldId="261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2871284842" sldId="264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2929429695" sldId="265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3781515077" sldId="266"/>
        </pc:sldMkLst>
      </pc:sldChg>
      <pc:sldChg chg="modSp mod">
        <pc:chgData name="Chen, Zhiqian" userId="f9327966-bb57-4e6d-ad2b-0d8a4363a53f" providerId="ADAL" clId="{85B424DA-DBA5-CB45-8978-20D227DC23B0}" dt="2021-04-29T20:04:46.469" v="2" actId="14100"/>
        <pc:sldMkLst>
          <pc:docMk/>
          <pc:sldMk cId="2355731160" sldId="271"/>
        </pc:sldMkLst>
        <pc:spChg chg="mod">
          <ac:chgData name="Chen, Zhiqian" userId="f9327966-bb57-4e6d-ad2b-0d8a4363a53f" providerId="ADAL" clId="{85B424DA-DBA5-CB45-8978-20D227DC23B0}" dt="2021-04-29T20:04:46.469" v="2" actId="14100"/>
          <ac:spMkLst>
            <pc:docMk/>
            <pc:sldMk cId="2355731160" sldId="271"/>
            <ac:spMk id="3" creationId="{9FBB753E-AFF4-C047-9BD2-9FC9F27DB18C}"/>
          </ac:spMkLst>
        </pc:spChg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1030313563" sldId="783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2388463260" sldId="784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2874307234" sldId="785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2889087639" sldId="786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834532262" sldId="787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0" sldId="788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2440880452" sldId="789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953685786" sldId="790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199151609" sldId="791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3299726671" sldId="792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1835032362" sldId="793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3211947879" sldId="794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2806831963" sldId="795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1299168158" sldId="796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512123598" sldId="797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3587859839" sldId="798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2928653144" sldId="799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1256270889" sldId="800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287933938" sldId="801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2708609357" sldId="807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1051379732" sldId="808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1129253338" sldId="906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2721442639" sldId="1466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2296752065" sldId="1469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3891584770" sldId="1470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1563889412" sldId="1471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1267920817" sldId="1473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1798329532" sldId="1474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3724110536" sldId="1475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2368787567" sldId="1478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3925800016" sldId="1482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2536737486" sldId="1483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1196934697" sldId="1484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885814219" sldId="1485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4204757897" sldId="1486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1615196954" sldId="1487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1699966840" sldId="1488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2402897187" sldId="1489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3012639741" sldId="1490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2183068770" sldId="1491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213025781" sldId="1492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1294970400" sldId="1494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155789224" sldId="1495"/>
        </pc:sldMkLst>
      </pc:sldChg>
      <pc:sldChg chg="del">
        <pc:chgData name="Chen, Zhiqian" userId="f9327966-bb57-4e6d-ad2b-0d8a4363a53f" providerId="ADAL" clId="{85B424DA-DBA5-CB45-8978-20D227DC23B0}" dt="2021-04-29T20:04:50.907" v="3" actId="2696"/>
        <pc:sldMkLst>
          <pc:docMk/>
          <pc:sldMk cId="553837580" sldId="1496"/>
        </pc:sldMkLst>
      </pc:sldChg>
      <pc:sldChg chg="del">
        <pc:chgData name="Chen, Zhiqian" userId="f9327966-bb57-4e6d-ad2b-0d8a4363a53f" providerId="ADAL" clId="{85B424DA-DBA5-CB45-8978-20D227DC23B0}" dt="2021-04-29T20:04:34.475" v="0" actId="2696"/>
        <pc:sldMkLst>
          <pc:docMk/>
          <pc:sldMk cId="1463912290" sldId="1497"/>
        </pc:sldMkLst>
      </pc:sldChg>
      <pc:sldMasterChg chg="delSldLayout">
        <pc:chgData name="Chen, Zhiqian" userId="f9327966-bb57-4e6d-ad2b-0d8a4363a53f" providerId="ADAL" clId="{85B424DA-DBA5-CB45-8978-20D227DC23B0}" dt="2021-04-29T20:04:34.475" v="0" actId="2696"/>
        <pc:sldMasterMkLst>
          <pc:docMk/>
          <pc:sldMasterMk cId="3066843943" sldId="2147483660"/>
        </pc:sldMasterMkLst>
        <pc:sldLayoutChg chg="del">
          <pc:chgData name="Chen, Zhiqian" userId="f9327966-bb57-4e6d-ad2b-0d8a4363a53f" providerId="ADAL" clId="{85B424DA-DBA5-CB45-8978-20D227DC23B0}" dt="2021-04-29T20:04:34.475" v="0" actId="2696"/>
          <pc:sldLayoutMkLst>
            <pc:docMk/>
            <pc:sldMasterMk cId="3066843943" sldId="2147483660"/>
            <pc:sldLayoutMk cId="3507515085" sldId="2147483672"/>
          </pc:sldLayoutMkLst>
        </pc:sldLayoutChg>
      </pc:sldMasterChg>
    </pc:docChg>
  </pc:docChgLst>
  <pc:docChgLst>
    <pc:chgData name="Guest User" userId="S::urn:spo:anon#4e6e1a0b3e72515df261950b94915953a33b2ce217879874b2ee42c263a3c72a::" providerId="AD" clId="Web-{9B232384-D5EA-48F5-93A9-B4F4196BAF76}"/>
    <pc:docChg chg="modSld">
      <pc:chgData name="Guest User" userId="S::urn:spo:anon#4e6e1a0b3e72515df261950b94915953a33b2ce217879874b2ee42c263a3c72a::" providerId="AD" clId="Web-{9B232384-D5EA-48F5-93A9-B4F4196BAF76}" dt="2021-04-29T02:52:40.852" v="1"/>
      <pc:docMkLst>
        <pc:docMk/>
      </pc:docMkLst>
      <pc:sldChg chg="addSp delSp modSp">
        <pc:chgData name="Guest User" userId="S::urn:spo:anon#4e6e1a0b3e72515df261950b94915953a33b2ce217879874b2ee42c263a3c72a::" providerId="AD" clId="Web-{9B232384-D5EA-48F5-93A9-B4F4196BAF76}" dt="2021-04-29T02:52:40.852" v="1"/>
        <pc:sldMkLst>
          <pc:docMk/>
          <pc:sldMk cId="3352656965" sldId="257"/>
        </pc:sldMkLst>
        <pc:picChg chg="add del mod">
          <ac:chgData name="Guest User" userId="S::urn:spo:anon#4e6e1a0b3e72515df261950b94915953a33b2ce217879874b2ee42c263a3c72a::" providerId="AD" clId="Web-{9B232384-D5EA-48F5-93A9-B4F4196BAF76}" dt="2021-04-29T02:52:40.852" v="1"/>
          <ac:picMkLst>
            <pc:docMk/>
            <pc:sldMk cId="3352656965" sldId="257"/>
            <ac:picMk id="4" creationId="{EDA41AC9-C0F8-489D-9774-7334B27FEE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903EB-1C59-194C-81F2-07FC129BD00B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4A3DE-B790-BE42-98B7-A1312FD26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66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6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7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35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9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71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4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26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6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3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6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D1EFB-127F-2745-B0F4-8857E00F785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818FD-4483-0341-9BBF-36891EA69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4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2816259/geometric-interpretation-of-eigendecompositio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people/jure/pubs/covid-nature20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orwegiancreations.com/2017/08/what-is-fft-and-how-can-you-implement-it-on-an-arduino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336F-2BFF-41FE-9EBC-648EF5EB6A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Study of Pandemic Spread Based on Spatiotemporal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70004-B7F7-4573-AE02-5DA486A74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721436"/>
            <a:ext cx="6858000" cy="124182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Zhiqian</a:t>
            </a:r>
            <a:r>
              <a:rPr lang="en-US" dirty="0"/>
              <a:t> Chen</a:t>
            </a:r>
          </a:p>
          <a:p>
            <a:r>
              <a:rPr lang="en-US" dirty="0"/>
              <a:t>Mississippi State University</a:t>
            </a:r>
          </a:p>
          <a:p>
            <a:r>
              <a:rPr lang="en-US" dirty="0" err="1"/>
              <a:t>zchen@cse.msstate.edu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325CB-3D93-46AD-9A22-7BB3D2C5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352B8-0D13-44A3-BBDD-2F33AA426F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6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0C59-76B1-E14C-8AC1-5B3A63CE7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of GNN</a:t>
            </a:r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0809E61C-42C5-5349-A0FA-8A38C2EDE9F1}"/>
              </a:ext>
            </a:extLst>
          </p:cNvPr>
          <p:cNvSpPr/>
          <p:nvPr/>
        </p:nvSpPr>
        <p:spPr>
          <a:xfrm>
            <a:off x="5645108" y="3418762"/>
            <a:ext cx="372800" cy="372800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50"/>
              <a:t>1</a:t>
            </a:r>
          </a:p>
        </p:txBody>
      </p:sp>
      <p:sp>
        <p:nvSpPr>
          <p:cNvPr id="6" name="3">
            <a:extLst>
              <a:ext uri="{FF2B5EF4-FFF2-40B4-BE49-F238E27FC236}">
                <a16:creationId xmlns:a16="http://schemas.microsoft.com/office/drawing/2014/main" id="{BE783EF1-03D0-E040-8E0F-4972031FE954}"/>
              </a:ext>
            </a:extLst>
          </p:cNvPr>
          <p:cNvSpPr/>
          <p:nvPr/>
        </p:nvSpPr>
        <p:spPr>
          <a:xfrm>
            <a:off x="3352673" y="5587021"/>
            <a:ext cx="372800" cy="372800"/>
          </a:xfrm>
          <a:prstGeom prst="ellipse">
            <a:avLst/>
          </a:prstGeom>
          <a:solidFill>
            <a:srgbClr val="92D050"/>
          </a:solidFill>
          <a:ln w="12700">
            <a:solidFill>
              <a:srgbClr val="92D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50"/>
              <a:t>3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71A0AAFD-066E-4542-85A9-966A2E92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622" y="4064064"/>
            <a:ext cx="1990726" cy="52387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EEE55791-F93D-654E-8CB2-6C000CA7998F}"/>
              </a:ext>
            </a:extLst>
          </p:cNvPr>
          <p:cNvSpPr/>
          <p:nvPr/>
        </p:nvSpPr>
        <p:spPr>
          <a:xfrm>
            <a:off x="3377148" y="4245051"/>
            <a:ext cx="323851" cy="272489"/>
          </a:xfrm>
          <a:prstGeom prst="rect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5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85BB799E-535D-E742-A32E-FD28576836AB}"/>
              </a:ext>
            </a:extLst>
          </p:cNvPr>
          <p:cNvSpPr/>
          <p:nvPr/>
        </p:nvSpPr>
        <p:spPr>
          <a:xfrm flipH="1" flipV="1">
            <a:off x="2786928" y="3726853"/>
            <a:ext cx="752146" cy="478488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50"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B98A060D-F57E-474F-8B9A-BA1BA4E4143E}"/>
              </a:ext>
            </a:extLst>
          </p:cNvPr>
          <p:cNvSpPr/>
          <p:nvPr/>
        </p:nvSpPr>
        <p:spPr>
          <a:xfrm flipV="1">
            <a:off x="3998647" y="3735365"/>
            <a:ext cx="1" cy="469431"/>
          </a:xfrm>
          <a:prstGeom prst="line">
            <a:avLst/>
          </a:prstGeom>
          <a:ln w="25400">
            <a:solidFill>
              <a:schemeClr val="accent6">
                <a:satOff val="-15808"/>
                <a:lumOff val="-17557"/>
              </a:schemeClr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5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0E1E40C5-16CA-C948-B3A4-AFED56C1603F}"/>
              </a:ext>
            </a:extLst>
          </p:cNvPr>
          <p:cNvSpPr/>
          <p:nvPr/>
        </p:nvSpPr>
        <p:spPr>
          <a:xfrm>
            <a:off x="3866590" y="4246021"/>
            <a:ext cx="188331" cy="268384"/>
          </a:xfrm>
          <a:prstGeom prst="rect">
            <a:avLst/>
          </a:prstGeom>
          <a:ln w="25400">
            <a:solidFill>
              <a:schemeClr val="accent6">
                <a:satOff val="-15808"/>
                <a:lumOff val="-175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5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E933FC9C-D286-494C-BEC2-49F91AF17714}"/>
              </a:ext>
            </a:extLst>
          </p:cNvPr>
          <p:cNvSpPr/>
          <p:nvPr/>
        </p:nvSpPr>
        <p:spPr>
          <a:xfrm>
            <a:off x="4760682" y="4143696"/>
            <a:ext cx="514351" cy="364612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5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4F538E9F-1078-964E-B8E9-1B0D5FE1571A}"/>
              </a:ext>
            </a:extLst>
          </p:cNvPr>
          <p:cNvSpPr/>
          <p:nvPr/>
        </p:nvSpPr>
        <p:spPr>
          <a:xfrm>
            <a:off x="4259254" y="4075532"/>
            <a:ext cx="1086739" cy="515102"/>
          </a:xfrm>
          <a:prstGeom prst="rect">
            <a:avLst/>
          </a:prstGeom>
          <a:ln w="38100">
            <a:solidFill>
              <a:srgbClr val="92D05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50"/>
          </a:p>
        </p:txBody>
      </p:sp>
      <p:sp>
        <p:nvSpPr>
          <p:cNvPr id="14" name="graph Fourier transform">
            <a:extLst>
              <a:ext uri="{FF2B5EF4-FFF2-40B4-BE49-F238E27FC236}">
                <a16:creationId xmlns:a16="http://schemas.microsoft.com/office/drawing/2014/main" id="{74093474-353F-8647-8912-76EB1176F2D5}"/>
              </a:ext>
            </a:extLst>
          </p:cNvPr>
          <p:cNvSpPr txBox="1"/>
          <p:nvPr/>
        </p:nvSpPr>
        <p:spPr>
          <a:xfrm>
            <a:off x="6017908" y="3447214"/>
            <a:ext cx="194405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7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sz="1500"/>
              <a:t>graph Fourier transform</a:t>
            </a:r>
          </a:p>
        </p:txBody>
      </p:sp>
      <p:sp>
        <p:nvSpPr>
          <p:cNvPr id="15" name="Inverse graph Fourier transform">
            <a:extLst>
              <a:ext uri="{FF2B5EF4-FFF2-40B4-BE49-F238E27FC236}">
                <a16:creationId xmlns:a16="http://schemas.microsoft.com/office/drawing/2014/main" id="{A77C04BB-9931-F64C-9E09-9AFD136D4D78}"/>
              </a:ext>
            </a:extLst>
          </p:cNvPr>
          <p:cNvSpPr txBox="1"/>
          <p:nvPr/>
        </p:nvSpPr>
        <p:spPr>
          <a:xfrm>
            <a:off x="3816401" y="5619531"/>
            <a:ext cx="254967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7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rPr sz="1500">
                <a:solidFill>
                  <a:srgbClr val="92D050"/>
                </a:solidFill>
              </a:rPr>
              <a:t>Inverse graph Fourier transform</a:t>
            </a:r>
          </a:p>
        </p:txBody>
      </p:sp>
      <p:cxnSp>
        <p:nvCxnSpPr>
          <p:cNvPr id="16" name="Connection Line">
            <a:extLst>
              <a:ext uri="{FF2B5EF4-FFF2-40B4-BE49-F238E27FC236}">
                <a16:creationId xmlns:a16="http://schemas.microsoft.com/office/drawing/2014/main" id="{7BF0AB9A-8F5E-D144-96D4-3DFADFC61854}"/>
              </a:ext>
            </a:extLst>
          </p:cNvPr>
          <p:cNvCxnSpPr>
            <a:cxnSpLocks/>
            <a:stCxn id="12" idx="0"/>
            <a:endCxn id="5" idx="4"/>
          </p:cNvCxnSpPr>
          <p:nvPr/>
        </p:nvCxnSpPr>
        <p:spPr>
          <a:xfrm flipV="1">
            <a:off x="5017857" y="3791562"/>
            <a:ext cx="813651" cy="352135"/>
          </a:xfrm>
          <a:prstGeom prst="straightConnector1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</p:cxnSp>
      <p:cxnSp>
        <p:nvCxnSpPr>
          <p:cNvPr id="17" name="Connection Line">
            <a:extLst>
              <a:ext uri="{FF2B5EF4-FFF2-40B4-BE49-F238E27FC236}">
                <a16:creationId xmlns:a16="http://schemas.microsoft.com/office/drawing/2014/main" id="{3C7436FB-8953-B341-95AF-A7100A0CF01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539073" y="4587938"/>
            <a:ext cx="725695" cy="999081"/>
          </a:xfrm>
          <a:prstGeom prst="straightConnector1">
            <a:avLst/>
          </a:prstGeom>
          <a:ln w="38100">
            <a:solidFill>
              <a:srgbClr val="92D050"/>
            </a:solidFill>
            <a:miter lim="400000"/>
          </a:ln>
        </p:spPr>
      </p:cxnSp>
      <p:sp>
        <p:nvSpPr>
          <p:cNvPr id="18" name="Rectangle">
            <a:extLst>
              <a:ext uri="{FF2B5EF4-FFF2-40B4-BE49-F238E27FC236}">
                <a16:creationId xmlns:a16="http://schemas.microsoft.com/office/drawing/2014/main" id="{0DB5535B-CCAF-E149-AFCA-F7A994F23F5C}"/>
              </a:ext>
            </a:extLst>
          </p:cNvPr>
          <p:cNvSpPr/>
          <p:nvPr/>
        </p:nvSpPr>
        <p:spPr>
          <a:xfrm>
            <a:off x="4537942" y="3843090"/>
            <a:ext cx="879857" cy="825596"/>
          </a:xfrm>
          <a:prstGeom prst="rect">
            <a:avLst/>
          </a:prstGeom>
          <a:ln w="38100">
            <a:solidFill>
              <a:srgbClr val="FF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50"/>
          </a:p>
        </p:txBody>
      </p:sp>
      <p:sp>
        <p:nvSpPr>
          <p:cNvPr id="19" name="2">
            <a:extLst>
              <a:ext uri="{FF2B5EF4-FFF2-40B4-BE49-F238E27FC236}">
                <a16:creationId xmlns:a16="http://schemas.microsoft.com/office/drawing/2014/main" id="{6DCD9234-F722-CE43-8012-0B35DD0C59D0}"/>
              </a:ext>
            </a:extLst>
          </p:cNvPr>
          <p:cNvSpPr/>
          <p:nvPr/>
        </p:nvSpPr>
        <p:spPr>
          <a:xfrm>
            <a:off x="5342045" y="4842692"/>
            <a:ext cx="372800" cy="3728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1650"/>
              <a:t>2</a:t>
            </a:r>
          </a:p>
        </p:txBody>
      </p:sp>
      <p:sp>
        <p:nvSpPr>
          <p:cNvPr id="20" name="convolution (theorem)">
            <a:extLst>
              <a:ext uri="{FF2B5EF4-FFF2-40B4-BE49-F238E27FC236}">
                <a16:creationId xmlns:a16="http://schemas.microsoft.com/office/drawing/2014/main" id="{DB383074-1932-3C43-ADBB-D4F1A63CD5CD}"/>
              </a:ext>
            </a:extLst>
          </p:cNvPr>
          <p:cNvSpPr txBox="1"/>
          <p:nvPr/>
        </p:nvSpPr>
        <p:spPr>
          <a:xfrm>
            <a:off x="5714845" y="4881455"/>
            <a:ext cx="183428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7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500">
                <a:solidFill>
                  <a:srgbClr val="FF0000"/>
                </a:solidFill>
              </a:rPr>
              <a:t>convolution (theorem)</a:t>
            </a:r>
          </a:p>
        </p:txBody>
      </p:sp>
      <p:cxnSp>
        <p:nvCxnSpPr>
          <p:cNvPr id="21" name="Connection Line">
            <a:extLst>
              <a:ext uri="{FF2B5EF4-FFF2-40B4-BE49-F238E27FC236}">
                <a16:creationId xmlns:a16="http://schemas.microsoft.com/office/drawing/2014/main" id="{044E5E21-5955-2445-964C-601FD4612099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4977870" y="4668685"/>
            <a:ext cx="550575" cy="174006"/>
          </a:xfrm>
          <a:prstGeom prst="straightConnector1">
            <a:avLst/>
          </a:prstGeom>
          <a:ln w="38100">
            <a:solidFill>
              <a:srgbClr val="FF0000"/>
            </a:solidFill>
            <a:miter lim="400000"/>
          </a:ln>
        </p:spPr>
      </p:cxnSp>
      <p:pic>
        <p:nvPicPr>
          <p:cNvPr id="25" name="output_8_1.png" descr="output_8_1.png">
            <a:extLst>
              <a:ext uri="{FF2B5EF4-FFF2-40B4-BE49-F238E27FC236}">
                <a16:creationId xmlns:a16="http://schemas.microsoft.com/office/drawing/2014/main" id="{128F603E-22F3-7C41-B34B-F8428849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24" t="8854" r="51138"/>
          <a:stretch>
            <a:fillRect/>
          </a:stretch>
        </p:blipFill>
        <p:spPr>
          <a:xfrm>
            <a:off x="2047486" y="2658833"/>
            <a:ext cx="1255136" cy="1184256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Graph Structure">
            <a:extLst>
              <a:ext uri="{FF2B5EF4-FFF2-40B4-BE49-F238E27FC236}">
                <a16:creationId xmlns:a16="http://schemas.microsoft.com/office/drawing/2014/main" id="{A6EF3F50-B5FA-6A4D-9D72-B090AE9F045C}"/>
              </a:ext>
            </a:extLst>
          </p:cNvPr>
          <p:cNvSpPr txBox="1"/>
          <p:nvPr/>
        </p:nvSpPr>
        <p:spPr>
          <a:xfrm>
            <a:off x="1919863" y="2380321"/>
            <a:ext cx="1168590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600" b="0" u="sng">
                <a:solidFill>
                  <a:schemeClr val="accent1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>
              <a:defRPr u="none">
                <a:solidFill>
                  <a:srgbClr val="929292"/>
                </a:solidFill>
              </a:defRPr>
            </a:pPr>
            <a:r>
              <a:rPr sz="1200"/>
              <a:t>Graph Structure</a:t>
            </a:r>
          </a:p>
        </p:txBody>
      </p:sp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CF4C30CB-0A28-DB44-816F-DEB214B39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353" y="2612269"/>
            <a:ext cx="1052606" cy="11332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Graph Signal (e.g.,Traffic Speed)">
            <a:extLst>
              <a:ext uri="{FF2B5EF4-FFF2-40B4-BE49-F238E27FC236}">
                <a16:creationId xmlns:a16="http://schemas.microsoft.com/office/drawing/2014/main" id="{C859AEF5-3843-1E48-82CF-07FD4C8D9FE8}"/>
              </a:ext>
            </a:extLst>
          </p:cNvPr>
          <p:cNvSpPr txBox="1"/>
          <p:nvPr/>
        </p:nvSpPr>
        <p:spPr>
          <a:xfrm>
            <a:off x="3621273" y="2380322"/>
            <a:ext cx="2273058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1600" b="0">
                <a:solidFill>
                  <a:srgbClr val="929292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sz="1200" u="sng">
                <a:solidFill>
                  <a:schemeClr val="accent6">
                    <a:satOff val="-15808"/>
                    <a:lumOff val="-17557"/>
                  </a:schemeClr>
                </a:solidFill>
              </a:rPr>
              <a:t>Graph Signal</a:t>
            </a:r>
            <a:r>
              <a:rPr sz="1200"/>
              <a:t> (</a:t>
            </a:r>
            <a:r>
              <a:rPr sz="1200" err="1"/>
              <a:t>e.g.,Traffic</a:t>
            </a:r>
            <a:r>
              <a:rPr sz="1200"/>
              <a:t> Speed)</a:t>
            </a:r>
          </a:p>
        </p:txBody>
      </p:sp>
    </p:spTree>
    <p:extLst>
      <p:ext uri="{BB962C8B-B14F-4D97-AF65-F5344CB8AC3E}">
        <p14:creationId xmlns:p14="http://schemas.microsoft.com/office/powerpoint/2010/main" val="99789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"/>
                            </p:stCondLst>
                            <p:childTnLst>
                              <p:par>
                                <p:cTn id="46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00"/>
                            </p:stCondLst>
                            <p:childTnLst>
                              <p:par>
                                <p:cTn id="50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300"/>
                            </p:stCondLst>
                            <p:childTnLst>
                              <p:par>
                                <p:cTn id="6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300"/>
                            </p:stCondLst>
                            <p:childTnLst>
                              <p:par>
                                <p:cTn id="6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00"/>
                            </p:stCondLst>
                            <p:childTnLst>
                              <p:par>
                                <p:cTn id="80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300"/>
                            </p:stCondLst>
                            <p:childTnLst>
                              <p:par>
                                <p:cTn id="8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  <p:bldP spid="8" grpId="0" animBg="1" advAuto="0"/>
      <p:bldP spid="9" grpId="0" animBg="1" advAuto="0"/>
      <p:bldP spid="10" grpId="0" animBg="1" advAuto="0"/>
      <p:bldP spid="11" grpId="0" animBg="1" advAuto="0"/>
      <p:bldP spid="12" grpId="0" animBg="1" advAuto="0"/>
      <p:bldP spid="13" grpId="0" animBg="1" advAuto="0"/>
      <p:bldP spid="14" grpId="0" animBg="1" advAuto="0"/>
      <p:bldP spid="15" grpId="0" animBg="1" advAuto="0"/>
      <p:bldP spid="16" grpId="0" animBg="1" advAuto="0"/>
      <p:bldP spid="17" grpId="0" animBg="1" advAuto="0"/>
      <p:bldP spid="18" grpId="0" animBg="1" advAuto="0"/>
      <p:bldP spid="19" grpId="0" animBg="1" advAuto="0"/>
      <p:bldP spid="20" grpId="0" animBg="1" advAuto="0"/>
      <p:bldP spid="21" grpId="0" animBg="1" advAuto="0"/>
      <p:bldP spid="25" grpId="0" animBg="1" advAuto="0"/>
      <p:bldP spid="26" grpId="0" animBg="1" advAuto="0"/>
      <p:bldP spid="27" grpId="0" animBg="1" advAuto="0"/>
      <p:bldP spid="28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56E69-C427-D142-B71E-512D5633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29435-1C38-994D-A81E-EF1EA41F7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Interpretation of Graph Fourier Transform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enter image description here">
            <a:extLst>
              <a:ext uri="{FF2B5EF4-FFF2-40B4-BE49-F238E27FC236}">
                <a16:creationId xmlns:a16="http://schemas.microsoft.com/office/drawing/2014/main" id="{754CDB24-9222-524A-BFFF-EFCAE3AD6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9" y="3218372"/>
            <a:ext cx="5894413" cy="160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F88FAD-8EC9-E04B-971A-6EAAF420E92F}"/>
              </a:ext>
            </a:extLst>
          </p:cNvPr>
          <p:cNvSpPr txBox="1"/>
          <p:nvPr/>
        </p:nvSpPr>
        <p:spPr>
          <a:xfrm>
            <a:off x="7426083" y="5816085"/>
            <a:ext cx="62228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Img Source</a:t>
            </a:r>
            <a:endParaRPr lang="en-US" sz="7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07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7E27-945E-2949-BD58-B3388E21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GNN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68B72-4689-5D4A-AF0D-8939B70B9EE6}"/>
              </a:ext>
            </a:extLst>
          </p:cNvPr>
          <p:cNvSpPr txBox="1"/>
          <p:nvPr/>
        </p:nvSpPr>
        <p:spPr>
          <a:xfrm>
            <a:off x="1614488" y="5576865"/>
            <a:ext cx="59150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75000"/>
                  </a:schemeClr>
                </a:solidFill>
              </a:rPr>
              <a:t>Yu, Bing,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</a:rPr>
              <a:t>Haoteng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</a:rPr>
              <a:t> Yin, and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</a:rPr>
              <a:t>Zhanxing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</a:rPr>
              <a:t> Zhu. "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</a:rPr>
              <a:t>Spatio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</a:rPr>
              <a:t>-temporal graph convolutional networks: A deep learning framework for traffic forecasting."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</a:rPr>
              <a:t> preprint arXiv:1709.04875 (2017).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E7D06-487B-9D4D-BD3E-69942E36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649" y="2640331"/>
            <a:ext cx="2736864" cy="28496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GNN for spatial neighbors</a:t>
            </a:r>
          </a:p>
          <a:p>
            <a:r>
              <a:rPr lang="en-US" dirty="0"/>
              <a:t>RNN for temporal neighbors (itself)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GNN + RNN</a:t>
            </a:r>
          </a:p>
          <a:p>
            <a:pPr lvl="1"/>
            <a:r>
              <a:rPr lang="en-US" dirty="0"/>
              <a:t>RNN + GNN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CD63BA-C831-4F45-BFAA-D575C19D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76" y="2737875"/>
            <a:ext cx="2852821" cy="208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1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14C7-6F6A-5146-A2F5-0626C742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GNN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F75AD0F-4A1E-AF48-A757-A3FB65799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073" y="2209875"/>
            <a:ext cx="5187854" cy="243825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27E817-E913-254F-86D6-40423714332A}"/>
              </a:ext>
            </a:extLst>
          </p:cNvPr>
          <p:cNvSpPr/>
          <p:nvPr/>
        </p:nvSpPr>
        <p:spPr>
          <a:xfrm>
            <a:off x="1515717" y="5516002"/>
            <a:ext cx="638986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Chen,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Fanglan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Zhiqian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Chen,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Subhodip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Biswas,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Shuo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Lei,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Naren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Ramakrishnan, and Chang-Tien Lu. "Graph Convolutional Networks with Kalman Filtering for Traffic Prediction." In </a:t>
            </a:r>
            <a:r>
              <a:rPr lang="en-US" sz="750" i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Proceedings of the 28th International Conference on Advances in Geographic Information Systems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pp. 135-138. 2020.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E1EA5-1D2F-5A4D-8A6C-20F545D0C7DF}"/>
              </a:ext>
            </a:extLst>
          </p:cNvPr>
          <p:cNvSpPr txBox="1"/>
          <p:nvPr/>
        </p:nvSpPr>
        <p:spPr>
          <a:xfrm>
            <a:off x="2275838" y="4805064"/>
            <a:ext cx="49366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Learn weights by their variances: balance information with variance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3F2217-F594-0141-82AA-FE6A5F4E059E}"/>
              </a:ext>
            </a:extLst>
          </p:cNvPr>
          <p:cNvSpPr/>
          <p:nvPr/>
        </p:nvSpPr>
        <p:spPr>
          <a:xfrm>
            <a:off x="1515717" y="5816085"/>
            <a:ext cx="6246744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Jiang, Weiwei, and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Jiayun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Luo. "Graph Neural Network for Traffic Forecasting: A Survey." </a:t>
            </a:r>
            <a:r>
              <a:rPr lang="en-US" sz="750" i="1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arXiv</a:t>
            </a:r>
            <a:r>
              <a:rPr lang="en-US" sz="750" i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preprint arXiv:2101.11174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(2021).</a:t>
            </a:r>
          </a:p>
        </p:txBody>
      </p:sp>
    </p:spTree>
    <p:extLst>
      <p:ext uri="{BB962C8B-B14F-4D97-AF65-F5344CB8AC3E}">
        <p14:creationId xmlns:p14="http://schemas.microsoft.com/office/powerpoint/2010/main" val="3787565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74D1-A525-C848-87C1-48387E0E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for 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75884-7336-7644-841E-2F2F10805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AD4EA-F48B-874A-A666-94423863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2824060"/>
            <a:ext cx="5837772" cy="25647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6E233E-4758-A448-BBCF-F9AD88460D4A}"/>
              </a:ext>
            </a:extLst>
          </p:cNvPr>
          <p:cNvSpPr/>
          <p:nvPr/>
        </p:nvSpPr>
        <p:spPr>
          <a:xfrm>
            <a:off x="1538654" y="5489973"/>
            <a:ext cx="59908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Derr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Tyler, Yao Ma,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Wenqi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Fan,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Xiaorui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Liu,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Charu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Aggarwal, and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Jiliang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Tang. "Epidemic graph convolutional network." In </a:t>
            </a:r>
            <a:r>
              <a:rPr lang="en-US" sz="75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Proceedings of the 13th International Conference on Web Search and Data Mining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pp. 160-168. 2020.</a:t>
            </a:r>
            <a:endParaRPr lang="en-US" sz="7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00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A3CB-11D7-764F-9017-86135E05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 for 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E3721-67EE-504B-A5F5-0D8C65BF3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Patient Zero</a:t>
            </a:r>
          </a:p>
          <a:p>
            <a:pPr lvl="1"/>
            <a:r>
              <a:rPr lang="en-US" dirty="0"/>
              <a:t>Use GNN to learn Reaction-Diffusion (RD)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DE3FA6-10B4-0F48-8C6E-552F5CC8CE29}"/>
              </a:ext>
            </a:extLst>
          </p:cNvPr>
          <p:cNvSpPr/>
          <p:nvPr/>
        </p:nvSpPr>
        <p:spPr>
          <a:xfrm>
            <a:off x="1569035" y="5591175"/>
            <a:ext cx="60059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Shah, Chintan,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Nima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Dehmamy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Nicola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Perra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Matteo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Chinazzi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Albert-László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Barabási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Alessandro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Vespignani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and Rose Yu. "Finding Patient Zero: Learning Contagion Source with Graph Neural Networks." </a:t>
            </a:r>
            <a:r>
              <a:rPr lang="en-US" sz="75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arXiv</a:t>
            </a:r>
            <a:r>
              <a:rPr lang="en-US" sz="75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preprint arXiv:2006.11913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(2020).</a:t>
            </a:r>
            <a:endParaRPr lang="en-US" sz="75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AC3A5-FA4C-EF42-A653-C89920246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8" y="2918222"/>
            <a:ext cx="54959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4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9D2E-F9C5-574B-B91A-A03334E4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GNN, RNN, SIR and PDE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E5170E-0654-424C-9DF3-24EDD40D30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14488" y="2226469"/>
                <a:ext cx="5915025" cy="2238008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b="0" dirty="0"/>
                  <a:t>RNN: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denotes previous state </a:t>
                </a:r>
              </a:p>
              <a:p>
                <a:r>
                  <a:rPr lang="en-US" dirty="0"/>
                  <a:t>GNN: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denotes neighbors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If attributes are neighbor-dependent</a:t>
                </a:r>
              </a:p>
              <a:p>
                <a:pPr lvl="1"/>
                <a:r>
                  <a:rPr lang="en-US" dirty="0"/>
                  <a:t>RNN is equivalent to GNN on self-node</a:t>
                </a:r>
              </a:p>
              <a:p>
                <a:r>
                  <a:rPr lang="en-US" dirty="0"/>
                  <a:t>Else</a:t>
                </a:r>
              </a:p>
              <a:p>
                <a:pPr lvl="1"/>
                <a:r>
                  <a:rPr lang="en-US" dirty="0"/>
                  <a:t>Combining RNN and GNN to get collect more information</a:t>
                </a:r>
              </a:p>
              <a:p>
                <a:endParaRPr lang="en-US" b="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E5170E-0654-424C-9DF3-24EDD40D30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4488" y="2226469"/>
                <a:ext cx="5915025" cy="2238008"/>
              </a:xfrm>
              <a:blipFill>
                <a:blip r:embed="rId2"/>
                <a:stretch>
                  <a:fillRect l="-429" t="-3955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1D8B414-C6D0-CF46-ABDD-B5797F036095}"/>
              </a:ext>
            </a:extLst>
          </p:cNvPr>
          <p:cNvSpPr/>
          <p:nvPr/>
        </p:nvSpPr>
        <p:spPr>
          <a:xfrm>
            <a:off x="2759656" y="446447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208F9B-0DBB-E94C-BD89-BD0771D49E72}"/>
              </a:ext>
            </a:extLst>
          </p:cNvPr>
          <p:cNvSpPr/>
          <p:nvPr/>
        </p:nvSpPr>
        <p:spPr>
          <a:xfrm>
            <a:off x="2328599" y="493688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96CE8AF-4066-8F4A-8331-ED8EA422E586}"/>
              </a:ext>
            </a:extLst>
          </p:cNvPr>
          <p:cNvSpPr/>
          <p:nvPr/>
        </p:nvSpPr>
        <p:spPr>
          <a:xfrm>
            <a:off x="3193144" y="493688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FB0A94-54FA-EB46-9D16-8833C186C302}"/>
              </a:ext>
            </a:extLst>
          </p:cNvPr>
          <p:cNvSpPr/>
          <p:nvPr/>
        </p:nvSpPr>
        <p:spPr>
          <a:xfrm>
            <a:off x="2759656" y="5371005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5C1FA5-AE15-4D4D-BEF1-731E2F9C96FB}"/>
              </a:ext>
            </a:extLst>
          </p:cNvPr>
          <p:cNvSpPr/>
          <p:nvPr/>
        </p:nvSpPr>
        <p:spPr>
          <a:xfrm>
            <a:off x="2759656" y="493688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9E5F0C-3269-3B44-800B-863732CEF232}"/>
              </a:ext>
            </a:extLst>
          </p:cNvPr>
          <p:cNvCxnSpPr>
            <a:stCxn id="4" idx="4"/>
            <a:endCxn id="8" idx="0"/>
          </p:cNvCxnSpPr>
          <p:nvPr/>
        </p:nvCxnSpPr>
        <p:spPr>
          <a:xfrm>
            <a:off x="2887331" y="4719832"/>
            <a:ext cx="0" cy="217058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8B3A44-5145-8A44-B4F9-54261DA25EEE}"/>
              </a:ext>
            </a:extLst>
          </p:cNvPr>
          <p:cNvCxnSpPr>
            <a:cxnSpLocks/>
            <a:stCxn id="7" idx="0"/>
            <a:endCxn id="8" idx="4"/>
          </p:cNvCxnSpPr>
          <p:nvPr/>
        </p:nvCxnSpPr>
        <p:spPr>
          <a:xfrm flipV="1">
            <a:off x="2887331" y="5192239"/>
            <a:ext cx="0" cy="178766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AD3CAE-B108-DB42-A2AF-8C37E610AAB0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583950" y="5064564"/>
            <a:ext cx="175706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D9CB1D3-EAC3-514F-AAC4-E9836FF2C5E0}"/>
              </a:ext>
            </a:extLst>
          </p:cNvPr>
          <p:cNvCxnSpPr>
            <a:cxnSpLocks/>
            <a:stCxn id="6" idx="2"/>
            <a:endCxn id="8" idx="6"/>
          </p:cNvCxnSpPr>
          <p:nvPr/>
        </p:nvCxnSpPr>
        <p:spPr>
          <a:xfrm flipH="1">
            <a:off x="3015007" y="5064564"/>
            <a:ext cx="178137" cy="0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F7D69E3-4AA8-554A-8EC3-280938E352BE}"/>
              </a:ext>
            </a:extLst>
          </p:cNvPr>
          <p:cNvSpPr/>
          <p:nvPr/>
        </p:nvSpPr>
        <p:spPr>
          <a:xfrm>
            <a:off x="4406883" y="446447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E734AF1-5BA5-A644-BE8E-A94E1E17E982}"/>
              </a:ext>
            </a:extLst>
          </p:cNvPr>
          <p:cNvSpPr/>
          <p:nvPr/>
        </p:nvSpPr>
        <p:spPr>
          <a:xfrm>
            <a:off x="3975827" y="493688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83B9588-2C67-9345-B7FC-990E2D759645}"/>
              </a:ext>
            </a:extLst>
          </p:cNvPr>
          <p:cNvSpPr/>
          <p:nvPr/>
        </p:nvSpPr>
        <p:spPr>
          <a:xfrm>
            <a:off x="4840371" y="493688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25F923C-E9FB-CB44-91B8-A2FC8E86CDC6}"/>
              </a:ext>
            </a:extLst>
          </p:cNvPr>
          <p:cNvSpPr/>
          <p:nvPr/>
        </p:nvSpPr>
        <p:spPr>
          <a:xfrm>
            <a:off x="4406883" y="5371005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9E5C66-5474-3448-BB72-6D2577AA9703}"/>
              </a:ext>
            </a:extLst>
          </p:cNvPr>
          <p:cNvSpPr/>
          <p:nvPr/>
        </p:nvSpPr>
        <p:spPr>
          <a:xfrm>
            <a:off x="4406883" y="493688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D31D455-AF1C-8A4E-81B3-457DDE2F59F0}"/>
              </a:ext>
            </a:extLst>
          </p:cNvPr>
          <p:cNvCxnSpPr>
            <a:stCxn id="29" idx="4"/>
            <a:endCxn id="33" idx="0"/>
          </p:cNvCxnSpPr>
          <p:nvPr/>
        </p:nvCxnSpPr>
        <p:spPr>
          <a:xfrm>
            <a:off x="4534559" y="4719832"/>
            <a:ext cx="0" cy="217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5F1CC0D-1CAB-974F-A5FA-5BF8E61D2283}"/>
              </a:ext>
            </a:extLst>
          </p:cNvPr>
          <p:cNvCxnSpPr/>
          <p:nvPr/>
        </p:nvCxnSpPr>
        <p:spPr>
          <a:xfrm>
            <a:off x="4534559" y="5153948"/>
            <a:ext cx="0" cy="217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0D19A43-FC8E-5D46-8A5D-97BA5514DD6C}"/>
              </a:ext>
            </a:extLst>
          </p:cNvPr>
          <p:cNvCxnSpPr>
            <a:stCxn id="30" idx="6"/>
            <a:endCxn id="33" idx="2"/>
          </p:cNvCxnSpPr>
          <p:nvPr/>
        </p:nvCxnSpPr>
        <p:spPr>
          <a:xfrm>
            <a:off x="4231177" y="5064564"/>
            <a:ext cx="175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C4D767-9210-8341-8560-B8E8B0CE8903}"/>
              </a:ext>
            </a:extLst>
          </p:cNvPr>
          <p:cNvCxnSpPr/>
          <p:nvPr/>
        </p:nvCxnSpPr>
        <p:spPr>
          <a:xfrm>
            <a:off x="4664665" y="5064564"/>
            <a:ext cx="175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062C4C7-BC7F-3F47-9044-3E425E244C51}"/>
              </a:ext>
            </a:extLst>
          </p:cNvPr>
          <p:cNvSpPr/>
          <p:nvPr/>
        </p:nvSpPr>
        <p:spPr>
          <a:xfrm>
            <a:off x="6116838" y="446447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B4A3467-4FC1-A044-A867-A90723AD41D6}"/>
              </a:ext>
            </a:extLst>
          </p:cNvPr>
          <p:cNvSpPr/>
          <p:nvPr/>
        </p:nvSpPr>
        <p:spPr>
          <a:xfrm>
            <a:off x="5685782" y="493688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9CECAA-E328-294A-A1C7-DD32B64D765F}"/>
              </a:ext>
            </a:extLst>
          </p:cNvPr>
          <p:cNvSpPr/>
          <p:nvPr/>
        </p:nvSpPr>
        <p:spPr>
          <a:xfrm>
            <a:off x="6550326" y="493688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969F2B2-C920-864D-8A8D-91670429CE7C}"/>
              </a:ext>
            </a:extLst>
          </p:cNvPr>
          <p:cNvSpPr/>
          <p:nvPr/>
        </p:nvSpPr>
        <p:spPr>
          <a:xfrm>
            <a:off x="6116838" y="5371005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C98563B-1DCD-D74D-A44B-ABF7F25D84DC}"/>
              </a:ext>
            </a:extLst>
          </p:cNvPr>
          <p:cNvSpPr/>
          <p:nvPr/>
        </p:nvSpPr>
        <p:spPr>
          <a:xfrm>
            <a:off x="6116838" y="493688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556292-076C-5B4C-A4EF-78F4997CD063}"/>
              </a:ext>
            </a:extLst>
          </p:cNvPr>
          <p:cNvCxnSpPr>
            <a:stCxn id="38" idx="4"/>
            <a:endCxn id="42" idx="0"/>
          </p:cNvCxnSpPr>
          <p:nvPr/>
        </p:nvCxnSpPr>
        <p:spPr>
          <a:xfrm>
            <a:off x="6244514" y="4719832"/>
            <a:ext cx="0" cy="217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C65851-4BA3-A64D-B01D-BE00CD797A55}"/>
              </a:ext>
            </a:extLst>
          </p:cNvPr>
          <p:cNvCxnSpPr/>
          <p:nvPr/>
        </p:nvCxnSpPr>
        <p:spPr>
          <a:xfrm>
            <a:off x="6244514" y="5153948"/>
            <a:ext cx="0" cy="217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F4E049F-1968-2248-B640-E86810F90508}"/>
              </a:ext>
            </a:extLst>
          </p:cNvPr>
          <p:cNvCxnSpPr>
            <a:stCxn id="39" idx="6"/>
            <a:endCxn id="42" idx="2"/>
          </p:cNvCxnSpPr>
          <p:nvPr/>
        </p:nvCxnSpPr>
        <p:spPr>
          <a:xfrm>
            <a:off x="5941132" y="5064564"/>
            <a:ext cx="175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3142AEF-93D6-2744-863C-5DD2C5ED2950}"/>
              </a:ext>
            </a:extLst>
          </p:cNvPr>
          <p:cNvCxnSpPr/>
          <p:nvPr/>
        </p:nvCxnSpPr>
        <p:spPr>
          <a:xfrm>
            <a:off x="6374620" y="5064564"/>
            <a:ext cx="175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99084644-C2CE-294C-89D0-344333E2382D}"/>
              </a:ext>
            </a:extLst>
          </p:cNvPr>
          <p:cNvCxnSpPr>
            <a:cxnSpLocks/>
            <a:stCxn id="8" idx="7"/>
            <a:endCxn id="33" idx="1"/>
          </p:cNvCxnSpPr>
          <p:nvPr/>
        </p:nvCxnSpPr>
        <p:spPr>
          <a:xfrm rot="5400000" flipH="1" flipV="1">
            <a:off x="3710945" y="4240952"/>
            <a:ext cx="9525" cy="1466666"/>
          </a:xfrm>
          <a:prstGeom prst="curvedConnector3">
            <a:avLst>
              <a:gd name="adj1" fmla="val 2192598"/>
            </a:avLst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C4D95498-149E-A446-AE7C-27CF301BBBAF}"/>
              </a:ext>
            </a:extLst>
          </p:cNvPr>
          <p:cNvCxnSpPr>
            <a:stCxn id="33" idx="7"/>
            <a:endCxn id="42" idx="1"/>
          </p:cNvCxnSpPr>
          <p:nvPr/>
        </p:nvCxnSpPr>
        <p:spPr>
          <a:xfrm rot="5400000" flipH="1" flipV="1">
            <a:off x="5389536" y="4209587"/>
            <a:ext cx="9525" cy="1529394"/>
          </a:xfrm>
          <a:prstGeom prst="curvedConnector3">
            <a:avLst>
              <a:gd name="adj1" fmla="val 2192598"/>
            </a:avLst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48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CD38-E56E-0747-B030-0849EBA6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GNN, RNN, SIR and PDE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C9D0F6-C2EF-0E4F-A5A0-11B737FA6A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SIR(-like) is a special case of GNN</a:t>
                </a:r>
              </a:p>
              <a:p>
                <a:pPr lvl="1"/>
                <a:r>
                  <a:rPr lang="en-US" dirty="0"/>
                  <a:t>Susceptible 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Infectious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Recovered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GNN: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are neighbors distribution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C9D0F6-C2EF-0E4F-A5A0-11B737FA6A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C1B654F-91F7-764D-9328-F82E613A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55" y="2582214"/>
            <a:ext cx="2252941" cy="210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32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9EA1-0881-274F-8696-B88B40F6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GNN, RNN, SIR and PDE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ED05C-6B6B-8C42-B132-0DB54AD79A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GNN is a discretized PDE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Neighbor-smoothing</a:t>
                </a:r>
              </a:p>
              <a:p>
                <a:r>
                  <a:rPr lang="en-US" dirty="0"/>
                  <a:t>Example:</a:t>
                </a:r>
              </a:p>
              <a:p>
                <a:pPr lvl="1"/>
                <a:r>
                  <a:rPr lang="en-US" dirty="0"/>
                  <a:t>5 with neighbors 1, 1, 1 -&gt; 2 for all</a:t>
                </a:r>
              </a:p>
              <a:p>
                <a:r>
                  <a:rPr lang="en-US" dirty="0"/>
                  <a:t>Drawback</a:t>
                </a:r>
              </a:p>
              <a:p>
                <a:pPr lvl="1"/>
                <a:r>
                  <a:rPr lang="en-US" b="0" dirty="0"/>
                  <a:t>Propagation without fine</a:t>
                </a:r>
                <a:r>
                  <a:rPr lang="zh-CN" altLang="en-US" b="0" dirty="0"/>
                  <a:t> </a:t>
                </a:r>
                <a:r>
                  <a:rPr lang="en-US" altLang="zh-CN" b="0" dirty="0"/>
                  <a:t>control</a:t>
                </a:r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1ED05C-6B6B-8C42-B132-0DB54AD79A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4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A8AE508-D2AD-064A-997B-2E5C841B570C}"/>
              </a:ext>
            </a:extLst>
          </p:cNvPr>
          <p:cNvSpPr/>
          <p:nvPr/>
        </p:nvSpPr>
        <p:spPr>
          <a:xfrm>
            <a:off x="6395583" y="3173649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1C49FB-C8F9-C04D-953D-A949EEE028D4}"/>
              </a:ext>
            </a:extLst>
          </p:cNvPr>
          <p:cNvSpPr/>
          <p:nvPr/>
        </p:nvSpPr>
        <p:spPr>
          <a:xfrm>
            <a:off x="5964527" y="3646058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33EE26-623B-B043-8F75-4B5D436D5EE2}"/>
              </a:ext>
            </a:extLst>
          </p:cNvPr>
          <p:cNvSpPr/>
          <p:nvPr/>
        </p:nvSpPr>
        <p:spPr>
          <a:xfrm>
            <a:off x="6829071" y="3646058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548CD5-9413-9742-B479-B467B71B56E6}"/>
              </a:ext>
            </a:extLst>
          </p:cNvPr>
          <p:cNvSpPr/>
          <p:nvPr/>
        </p:nvSpPr>
        <p:spPr>
          <a:xfrm>
            <a:off x="6395583" y="3646058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93592-909B-5047-BE25-7777BD4E6843}"/>
              </a:ext>
            </a:extLst>
          </p:cNvPr>
          <p:cNvCxnSpPr>
            <a:stCxn id="5" idx="4"/>
            <a:endCxn id="9" idx="0"/>
          </p:cNvCxnSpPr>
          <p:nvPr/>
        </p:nvCxnSpPr>
        <p:spPr>
          <a:xfrm>
            <a:off x="6523259" y="3429001"/>
            <a:ext cx="0" cy="217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2739CB-FDAA-4F4D-830A-8770A9727A6D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6219877" y="3773734"/>
            <a:ext cx="175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443C76-764A-5A42-80D5-055BC5025319}"/>
              </a:ext>
            </a:extLst>
          </p:cNvPr>
          <p:cNvCxnSpPr/>
          <p:nvPr/>
        </p:nvCxnSpPr>
        <p:spPr>
          <a:xfrm>
            <a:off x="6653365" y="3773734"/>
            <a:ext cx="175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CAB436F-685C-434D-B259-3B9D50DAB105}"/>
              </a:ext>
            </a:extLst>
          </p:cNvPr>
          <p:cNvSpPr/>
          <p:nvPr/>
        </p:nvSpPr>
        <p:spPr>
          <a:xfrm>
            <a:off x="6395583" y="4395648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05C294-3456-3D48-B59F-84E1E73C74CB}"/>
              </a:ext>
            </a:extLst>
          </p:cNvPr>
          <p:cNvSpPr/>
          <p:nvPr/>
        </p:nvSpPr>
        <p:spPr>
          <a:xfrm>
            <a:off x="5964527" y="4868057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C1A020-60A1-B543-8734-9B755BC5829A}"/>
              </a:ext>
            </a:extLst>
          </p:cNvPr>
          <p:cNvSpPr/>
          <p:nvPr/>
        </p:nvSpPr>
        <p:spPr>
          <a:xfrm>
            <a:off x="6829071" y="4868057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9AA86A-59BD-4D4D-87B8-6228217BEB51}"/>
              </a:ext>
            </a:extLst>
          </p:cNvPr>
          <p:cNvSpPr/>
          <p:nvPr/>
        </p:nvSpPr>
        <p:spPr>
          <a:xfrm>
            <a:off x="6395583" y="4868057"/>
            <a:ext cx="255351" cy="255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90B44F-70BD-384C-A81D-C13754732E68}"/>
              </a:ext>
            </a:extLst>
          </p:cNvPr>
          <p:cNvCxnSpPr>
            <a:stCxn id="15" idx="4"/>
            <a:endCxn id="18" idx="0"/>
          </p:cNvCxnSpPr>
          <p:nvPr/>
        </p:nvCxnSpPr>
        <p:spPr>
          <a:xfrm>
            <a:off x="6523259" y="4651000"/>
            <a:ext cx="0" cy="217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682012-EEAA-7740-A819-7AFE9F0F1FB8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6219877" y="4995733"/>
            <a:ext cx="175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00F56E-78FC-814B-8472-9FFE0FE0A980}"/>
              </a:ext>
            </a:extLst>
          </p:cNvPr>
          <p:cNvCxnSpPr/>
          <p:nvPr/>
        </p:nvCxnSpPr>
        <p:spPr>
          <a:xfrm>
            <a:off x="6653365" y="4995733"/>
            <a:ext cx="175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A2E0E4-1001-C742-919F-211355D45BF8}"/>
              </a:ext>
            </a:extLst>
          </p:cNvPr>
          <p:cNvCxnSpPr/>
          <p:nvPr/>
        </p:nvCxnSpPr>
        <p:spPr>
          <a:xfrm>
            <a:off x="6523259" y="3954412"/>
            <a:ext cx="0" cy="3773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930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2215-9416-CE48-8C9A-097B8B68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GNN, RNN, SIR and PDE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248ED-DB85-494E-A0B9-34585E70A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ResNet and PDE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GNN (PPNP)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(graph conv.)</a:t>
                </a:r>
              </a:p>
              <a:p>
                <a:r>
                  <a:rPr lang="en-US" dirty="0"/>
                  <a:t>Rational function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are polynomials</a:t>
                </a:r>
              </a:p>
              <a:p>
                <a:pPr lvl="1"/>
                <a:r>
                  <a:rPr lang="en-US" dirty="0"/>
                  <a:t>Rational approximation is more accurate than polynomial or linear function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248ED-DB85-494E-A0B9-34585E70A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0B9D502-F7F3-2240-A0C2-2C3F950EE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73" y="1978786"/>
            <a:ext cx="3175986" cy="11909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8C90BC-4A9E-9840-8277-93E5C4B1ABC4}"/>
              </a:ext>
            </a:extLst>
          </p:cNvPr>
          <p:cNvSpPr/>
          <p:nvPr/>
        </p:nvSpPr>
        <p:spPr>
          <a:xfrm>
            <a:off x="1633006" y="5354419"/>
            <a:ext cx="609563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Klicpera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Johannes, Aleksandar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Bojchevski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and Stephan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Günnemann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"Predict then propagate: Graph neural networks meet personalized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pagerank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." </a:t>
            </a:r>
            <a:r>
              <a:rPr lang="en-US" sz="75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arXiv</a:t>
            </a:r>
            <a:r>
              <a:rPr lang="en-US" sz="75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preprint arXiv:1810.05997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(2018).</a:t>
            </a:r>
          </a:p>
          <a:p>
            <a:endParaRPr lang="en-US" sz="75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Bianchi, Filippo Maria, Daniele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Grattarola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Lorenzo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Livi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and Cesare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Alippi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"Graph neural networks with convolutional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arma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filters." IEEE Transactions on Pattern Analysis and Machine Intelligence (2021).</a:t>
            </a:r>
            <a:endParaRPr lang="en-US" sz="7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11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5E90-4ECC-A54C-A709-EF5B4629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- </a:t>
            </a:r>
            <a:r>
              <a:rPr lang="en-US" dirty="0">
                <a:latin typeface="+mj-lt"/>
                <a:ea typeface="+mj-ea"/>
                <a:cs typeface="+mj-cs"/>
              </a:rPr>
              <a:t>temporal change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46273-3ACB-6C47-9EEF-54C7D490B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Methods in Epidemiology</a:t>
            </a:r>
          </a:p>
          <a:p>
            <a:pPr lvl="1"/>
            <a:r>
              <a:rPr lang="en-US" dirty="0"/>
              <a:t>Susceptible-Infected-Recovered (SIR) – like models</a:t>
            </a:r>
          </a:p>
          <a:p>
            <a:r>
              <a:rPr lang="en-US" dirty="0"/>
              <a:t>Graph Neural Networks for Epidemiology</a:t>
            </a:r>
          </a:p>
          <a:p>
            <a:pPr lvl="1"/>
            <a:r>
              <a:rPr lang="en-US" dirty="0"/>
              <a:t>Basics of GNN</a:t>
            </a:r>
          </a:p>
          <a:p>
            <a:pPr lvl="1"/>
            <a:r>
              <a:rPr lang="en-US" dirty="0" err="1"/>
              <a:t>Spatio</a:t>
            </a:r>
            <a:r>
              <a:rPr lang="en-US" dirty="0"/>
              <a:t>-Temporal GNN</a:t>
            </a:r>
          </a:p>
          <a:p>
            <a:pPr lvl="1"/>
            <a:r>
              <a:rPr lang="en-US" dirty="0"/>
              <a:t>Forward problem: forecast</a:t>
            </a:r>
          </a:p>
          <a:p>
            <a:pPr lvl="1"/>
            <a:r>
              <a:rPr lang="en-US" dirty="0"/>
              <a:t>Inverse problem: zero-patient</a:t>
            </a:r>
          </a:p>
          <a:p>
            <a:r>
              <a:rPr lang="en-US" dirty="0"/>
              <a:t>GNN, SIR and PDE</a:t>
            </a:r>
          </a:p>
          <a:p>
            <a:r>
              <a:rPr lang="en-US" dirty="0"/>
              <a:t>Open Problems</a:t>
            </a:r>
          </a:p>
        </p:txBody>
      </p:sp>
    </p:spTree>
    <p:extLst>
      <p:ext uri="{BB962C8B-B14F-4D97-AF65-F5344CB8AC3E}">
        <p14:creationId xmlns:p14="http://schemas.microsoft.com/office/powerpoint/2010/main" val="3352656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2A76-F516-714B-A97B-A248CF796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F1CFC-0998-4C4A-90F8-672D7D7FB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Diffusion of Epidemics</a:t>
            </a:r>
          </a:p>
          <a:p>
            <a:pPr lvl="1"/>
            <a:r>
              <a:rPr lang="en-US" dirty="0"/>
              <a:t>Independent cascade</a:t>
            </a:r>
          </a:p>
          <a:p>
            <a:pPr lvl="1"/>
            <a:r>
              <a:rPr lang="en-US" dirty="0"/>
              <a:t>Linear threshold</a:t>
            </a:r>
          </a:p>
          <a:p>
            <a:pPr lvl="1"/>
            <a:r>
              <a:rPr lang="en-US" dirty="0"/>
              <a:t>SIR, SIS, SEIR etc.</a:t>
            </a:r>
          </a:p>
          <a:p>
            <a:r>
              <a:rPr lang="en-US" dirty="0" err="1"/>
              <a:t>PyTorch</a:t>
            </a:r>
            <a:r>
              <a:rPr lang="en-US" dirty="0"/>
              <a:t> Geometric Temporal</a:t>
            </a:r>
          </a:p>
          <a:p>
            <a:pPr lvl="1"/>
            <a:r>
              <a:rPr lang="en-US" dirty="0"/>
              <a:t>STGCN</a:t>
            </a:r>
          </a:p>
          <a:p>
            <a:pPr lvl="1"/>
            <a:r>
              <a:rPr lang="en-US" dirty="0"/>
              <a:t>T-GCN</a:t>
            </a:r>
          </a:p>
          <a:p>
            <a:pPr lvl="1"/>
            <a:r>
              <a:rPr lang="en-US" dirty="0"/>
              <a:t>GC-LSTM</a:t>
            </a:r>
          </a:p>
          <a:p>
            <a:pPr lvl="1"/>
            <a:r>
              <a:rPr lang="en-US" dirty="0"/>
              <a:t>DCRNN</a:t>
            </a:r>
          </a:p>
        </p:txBody>
      </p:sp>
      <p:pic>
        <p:nvPicPr>
          <p:cNvPr id="6146" name="Picture 2" descr="Logo">
            <a:extLst>
              <a:ext uri="{FF2B5EF4-FFF2-40B4-BE49-F238E27FC236}">
                <a16:creationId xmlns:a16="http://schemas.microsoft.com/office/drawing/2014/main" id="{C0C96979-B0FB-CC41-B927-AEA3C2369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137" y="2679331"/>
            <a:ext cx="1914278" cy="51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1A8AEE5-5EEB-AB4A-A9FD-3521FA17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137" y="3993512"/>
            <a:ext cx="2033919" cy="69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15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515D-353E-F34D-A897-799526E8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7239E-D798-D848-A7FA-8CB882A0A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Over-smoothing </a:t>
            </a:r>
            <a:r>
              <a:rPr lang="en-US" dirty="0" err="1"/>
              <a:t>v.s</a:t>
            </a:r>
            <a:r>
              <a:rPr lang="en-US" dirty="0"/>
              <a:t>. Long-term dynamics</a:t>
            </a:r>
          </a:p>
          <a:p>
            <a:pPr lvl="1"/>
            <a:r>
              <a:rPr lang="en-US" dirty="0"/>
              <a:t>Information disappears after several GNN layers</a:t>
            </a:r>
          </a:p>
          <a:p>
            <a:pPr lvl="1"/>
            <a:r>
              <a:rPr lang="en-US" dirty="0"/>
              <a:t>GNN w/ RNN models at most long-short term</a:t>
            </a:r>
          </a:p>
          <a:p>
            <a:r>
              <a:rPr lang="en-US" dirty="0"/>
              <a:t>Continuous and discretized propagation</a:t>
            </a:r>
          </a:p>
          <a:p>
            <a:pPr lvl="1"/>
            <a:r>
              <a:rPr lang="en-US" dirty="0"/>
              <a:t>One GNN layer conduct one discretized propagation</a:t>
            </a:r>
          </a:p>
          <a:p>
            <a:r>
              <a:rPr lang="en-US" dirty="0"/>
              <a:t>Temporal Networks</a:t>
            </a:r>
          </a:p>
          <a:p>
            <a:pPr lvl="1"/>
            <a:r>
              <a:rPr lang="en-US" dirty="0"/>
              <a:t>Topology changes along the time</a:t>
            </a:r>
          </a:p>
          <a:p>
            <a:r>
              <a:rPr lang="en-US" dirty="0"/>
              <a:t>Digraph or DAG</a:t>
            </a:r>
          </a:p>
          <a:p>
            <a:pPr lvl="1"/>
            <a:r>
              <a:rPr lang="en-US" dirty="0"/>
              <a:t>Most of GNN focus on undirected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86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9A93A-19BB-F140-9CDF-68F71946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B753E-AFF4-C047-9BD2-9FC9F27DB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596" y="2032877"/>
            <a:ext cx="7886700" cy="3694029"/>
          </a:xfrm>
        </p:spPr>
        <p:txBody>
          <a:bodyPr>
            <a:noAutofit/>
          </a:bodyPr>
          <a:lstStyle/>
          <a:p>
            <a:r>
              <a:rPr lang="en-US" sz="1200" dirty="0"/>
              <a:t>Chang, Serina, Emma Pierson, Pang Wei Koh, </a:t>
            </a:r>
            <a:r>
              <a:rPr lang="en-US" sz="1200" dirty="0" err="1"/>
              <a:t>Jaline</a:t>
            </a:r>
            <a:r>
              <a:rPr lang="en-US" sz="1200" dirty="0"/>
              <a:t> </a:t>
            </a:r>
            <a:r>
              <a:rPr lang="en-US" sz="1200" dirty="0" err="1"/>
              <a:t>Gerardin</a:t>
            </a:r>
            <a:r>
              <a:rPr lang="en-US" sz="1200" dirty="0"/>
              <a:t>, Beth Redbird, David </a:t>
            </a:r>
            <a:r>
              <a:rPr lang="en-US" sz="1200" dirty="0" err="1"/>
              <a:t>Grusky</a:t>
            </a:r>
            <a:r>
              <a:rPr lang="en-US" sz="1200" dirty="0"/>
              <a:t>, and Jure </a:t>
            </a:r>
            <a:r>
              <a:rPr lang="en-US" sz="1200" dirty="0" err="1"/>
              <a:t>Leskovec</a:t>
            </a:r>
            <a:r>
              <a:rPr lang="en-US" sz="1200" dirty="0"/>
              <a:t>. "</a:t>
            </a:r>
            <a:r>
              <a:rPr lang="en-US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Mobility network models of COVID-19 explain inequities and inform reopening</a:t>
            </a:r>
            <a:r>
              <a:rPr lang="en-US" sz="1200" dirty="0"/>
              <a:t>." </a:t>
            </a:r>
            <a:r>
              <a:rPr lang="en-US" sz="1200" i="1" dirty="0"/>
              <a:t>Nature</a:t>
            </a:r>
            <a:r>
              <a:rPr lang="en-US" sz="1200" dirty="0"/>
              <a:t> 589, no. 7840 (2021): 82-87.</a:t>
            </a:r>
          </a:p>
          <a:p>
            <a:r>
              <a:rPr lang="en-US" sz="1200" dirty="0"/>
              <a:t>Pastor-</a:t>
            </a:r>
            <a:r>
              <a:rPr lang="en-US" sz="1200" dirty="0" err="1"/>
              <a:t>Satorras</a:t>
            </a:r>
            <a:r>
              <a:rPr lang="en-US" sz="1200" dirty="0"/>
              <a:t>, Romualdo, Claudio Castellano, Piet Van </a:t>
            </a:r>
            <a:r>
              <a:rPr lang="en-US" sz="1200" dirty="0" err="1"/>
              <a:t>Mieghem</a:t>
            </a:r>
            <a:r>
              <a:rPr lang="en-US" sz="1200" dirty="0"/>
              <a:t>, and Alessandro </a:t>
            </a:r>
            <a:r>
              <a:rPr lang="en-US" sz="1200" dirty="0" err="1"/>
              <a:t>Vespignani</a:t>
            </a:r>
            <a:r>
              <a:rPr lang="en-US" sz="1200" dirty="0"/>
              <a:t>. "Epidemic processes in complex networks." </a:t>
            </a:r>
            <a:r>
              <a:rPr lang="en-US" sz="1200" i="1" dirty="0"/>
              <a:t>Reviews of modern physics</a:t>
            </a:r>
            <a:r>
              <a:rPr lang="en-US" sz="1200" dirty="0"/>
              <a:t> 87, no. 3 (2015): 925.</a:t>
            </a:r>
          </a:p>
          <a:p>
            <a:r>
              <a:rPr lang="en-US" sz="1200" dirty="0"/>
              <a:t>Yu, Bing, </a:t>
            </a:r>
            <a:r>
              <a:rPr lang="en-US" sz="1200" dirty="0" err="1"/>
              <a:t>Haoteng</a:t>
            </a:r>
            <a:r>
              <a:rPr lang="en-US" sz="1200" dirty="0"/>
              <a:t> Yin, and </a:t>
            </a:r>
            <a:r>
              <a:rPr lang="en-US" sz="1200" dirty="0" err="1"/>
              <a:t>Zhanxing</a:t>
            </a:r>
            <a:r>
              <a:rPr lang="en-US" sz="1200" dirty="0"/>
              <a:t> Zhu. "</a:t>
            </a:r>
            <a:r>
              <a:rPr lang="en-US" sz="1200" dirty="0" err="1"/>
              <a:t>Spatio</a:t>
            </a:r>
            <a:r>
              <a:rPr lang="en-US" sz="1200" dirty="0"/>
              <a:t>-temporal graph convolutional networks: A deep learning framework for traffic forecasting." </a:t>
            </a:r>
            <a:r>
              <a:rPr lang="en-US" sz="1200" dirty="0" err="1"/>
              <a:t>arXiv</a:t>
            </a:r>
            <a:r>
              <a:rPr lang="en-US" sz="1200" dirty="0"/>
              <a:t> preprint arXiv:1709.04875 (2017).</a:t>
            </a:r>
          </a:p>
          <a:p>
            <a:r>
              <a:rPr lang="en-US" sz="1200" dirty="0"/>
              <a:t>Chen, </a:t>
            </a:r>
            <a:r>
              <a:rPr lang="en-US" sz="1200" dirty="0" err="1"/>
              <a:t>Fanglan</a:t>
            </a:r>
            <a:r>
              <a:rPr lang="en-US" sz="1200" dirty="0"/>
              <a:t>, </a:t>
            </a:r>
            <a:r>
              <a:rPr lang="en-US" sz="1200" dirty="0" err="1"/>
              <a:t>Zhiqian</a:t>
            </a:r>
            <a:r>
              <a:rPr lang="en-US" sz="1200" dirty="0"/>
              <a:t> Chen, </a:t>
            </a:r>
            <a:r>
              <a:rPr lang="en-US" sz="1200" dirty="0" err="1"/>
              <a:t>Subhodip</a:t>
            </a:r>
            <a:r>
              <a:rPr lang="en-US" sz="1200" dirty="0"/>
              <a:t> Biswas, </a:t>
            </a:r>
            <a:r>
              <a:rPr lang="en-US" sz="1200" dirty="0" err="1"/>
              <a:t>Shuo</a:t>
            </a:r>
            <a:r>
              <a:rPr lang="en-US" sz="1200" dirty="0"/>
              <a:t> Lei, </a:t>
            </a:r>
            <a:r>
              <a:rPr lang="en-US" sz="1200" dirty="0" err="1"/>
              <a:t>Naren</a:t>
            </a:r>
            <a:r>
              <a:rPr lang="en-US" sz="1200" dirty="0"/>
              <a:t> Ramakrishnan, and Chang-Tien Lu. "Graph Convolutional Networks with Kalman Filtering for Traffic Prediction." In </a:t>
            </a:r>
            <a:r>
              <a:rPr lang="en-US" sz="1200" i="1" dirty="0"/>
              <a:t>Proceedings of the 28th International Conference on Advances in Geographic Information Systems</a:t>
            </a:r>
            <a:r>
              <a:rPr lang="en-US" sz="1200" dirty="0"/>
              <a:t>, pp. 135-138. 2020.</a:t>
            </a:r>
          </a:p>
          <a:p>
            <a:r>
              <a:rPr lang="en-US" sz="1200" dirty="0"/>
              <a:t>Jiang, Weiwei, and </a:t>
            </a:r>
            <a:r>
              <a:rPr lang="en-US" sz="1200" dirty="0" err="1"/>
              <a:t>Jiayun</a:t>
            </a:r>
            <a:r>
              <a:rPr lang="en-US" sz="1200" dirty="0"/>
              <a:t> Luo. "Graph Neural Network for Traffic Forecasting: A Survey." 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arXiv:2101.11174</a:t>
            </a:r>
            <a:r>
              <a:rPr lang="en-US" sz="1200" dirty="0"/>
              <a:t>(2021).</a:t>
            </a:r>
          </a:p>
          <a:p>
            <a:r>
              <a:rPr lang="en-US" sz="1200" dirty="0" err="1"/>
              <a:t>Derr</a:t>
            </a:r>
            <a:r>
              <a:rPr lang="en-US" sz="1200" dirty="0"/>
              <a:t>, Tyler, Yao Ma, </a:t>
            </a:r>
            <a:r>
              <a:rPr lang="en-US" sz="1200" dirty="0" err="1"/>
              <a:t>Wenqi</a:t>
            </a:r>
            <a:r>
              <a:rPr lang="en-US" sz="1200" dirty="0"/>
              <a:t> Fan, </a:t>
            </a:r>
            <a:r>
              <a:rPr lang="en-US" sz="1200" dirty="0" err="1"/>
              <a:t>Xiaorui</a:t>
            </a:r>
            <a:r>
              <a:rPr lang="en-US" sz="1200" dirty="0"/>
              <a:t> Liu, </a:t>
            </a:r>
            <a:r>
              <a:rPr lang="en-US" sz="1200" dirty="0" err="1"/>
              <a:t>Charu</a:t>
            </a:r>
            <a:r>
              <a:rPr lang="en-US" sz="1200" dirty="0"/>
              <a:t> Aggarwal, and </a:t>
            </a:r>
            <a:r>
              <a:rPr lang="en-US" sz="1200" dirty="0" err="1"/>
              <a:t>Jiliang</a:t>
            </a:r>
            <a:r>
              <a:rPr lang="en-US" sz="1200" dirty="0"/>
              <a:t> Tang. "Epidemic graph convolutional network." In </a:t>
            </a:r>
            <a:r>
              <a:rPr lang="en-US" sz="1200" i="1" dirty="0"/>
              <a:t>Proceedings of the 13th International Conference on Web Search and Data Mining</a:t>
            </a:r>
            <a:r>
              <a:rPr lang="en-US" sz="1200" dirty="0"/>
              <a:t>, pp. 160-168. 2020.</a:t>
            </a:r>
          </a:p>
        </p:txBody>
      </p:sp>
    </p:spTree>
    <p:extLst>
      <p:ext uri="{BB962C8B-B14F-4D97-AF65-F5344CB8AC3E}">
        <p14:creationId xmlns:p14="http://schemas.microsoft.com/office/powerpoint/2010/main" val="2355731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CD6A-D649-EF4C-B7D0-1BE9D1AA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FE222-543F-F242-BCC5-E41AFC7CF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200" dirty="0"/>
              <a:t>Shah, Chintan, </a:t>
            </a:r>
            <a:r>
              <a:rPr lang="en-US" sz="1200" dirty="0" err="1"/>
              <a:t>Nima</a:t>
            </a:r>
            <a:r>
              <a:rPr lang="en-US" sz="1200" dirty="0"/>
              <a:t> </a:t>
            </a:r>
            <a:r>
              <a:rPr lang="en-US" sz="1200" dirty="0" err="1"/>
              <a:t>Dehmamy</a:t>
            </a:r>
            <a:r>
              <a:rPr lang="en-US" sz="1200" dirty="0"/>
              <a:t>, Nicola </a:t>
            </a:r>
            <a:r>
              <a:rPr lang="en-US" sz="1200" dirty="0" err="1"/>
              <a:t>Perra</a:t>
            </a:r>
            <a:r>
              <a:rPr lang="en-US" sz="1200" dirty="0"/>
              <a:t>, Matteo </a:t>
            </a:r>
            <a:r>
              <a:rPr lang="en-US" sz="1200" dirty="0" err="1"/>
              <a:t>Chinazzi</a:t>
            </a:r>
            <a:r>
              <a:rPr lang="en-US" sz="1200" dirty="0"/>
              <a:t>, Albert-László </a:t>
            </a:r>
            <a:r>
              <a:rPr lang="en-US" sz="1200" dirty="0" err="1"/>
              <a:t>Barabási</a:t>
            </a:r>
            <a:r>
              <a:rPr lang="en-US" sz="1200" dirty="0"/>
              <a:t>, Alessandro </a:t>
            </a:r>
            <a:r>
              <a:rPr lang="en-US" sz="1200" dirty="0" err="1"/>
              <a:t>Vespignani</a:t>
            </a:r>
            <a:r>
              <a:rPr lang="en-US" sz="1200" dirty="0"/>
              <a:t>, and Rose Yu. "Finding Patient Zero: Learning Contagion Source with Graph Neural Networks." 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arXiv:2006.11913</a:t>
            </a:r>
            <a:r>
              <a:rPr lang="en-US" sz="1200" dirty="0"/>
              <a:t>(2020).</a:t>
            </a:r>
          </a:p>
          <a:p>
            <a:r>
              <a:rPr lang="en-US" sz="1200" dirty="0" err="1"/>
              <a:t>Saha</a:t>
            </a:r>
            <a:r>
              <a:rPr lang="en-US" sz="1200" dirty="0"/>
              <a:t>, Pritam, </a:t>
            </a:r>
            <a:r>
              <a:rPr lang="en-US" sz="1200" dirty="0" err="1"/>
              <a:t>Debadyuti</a:t>
            </a:r>
            <a:r>
              <a:rPr lang="en-US" sz="1200" dirty="0"/>
              <a:t> Mukherjee, Pawan Kumar Singh, Ali Ahmadian, Massimiliano Ferrara, and Ram Sarkar. "</a:t>
            </a:r>
            <a:r>
              <a:rPr lang="en-US" sz="1200" dirty="0" err="1"/>
              <a:t>GraphCovidNet</a:t>
            </a:r>
            <a:r>
              <a:rPr lang="en-US" sz="1200" dirty="0"/>
              <a:t>: A graph neural network based model for detecting COVID-19 from CT scans and X-rays of chest." Scientific Reports 11, no. 1 (2021): 1-16.</a:t>
            </a:r>
          </a:p>
          <a:p>
            <a:r>
              <a:rPr lang="en-US" sz="1200" dirty="0"/>
              <a:t>Panagopoulos, George, Giannis </a:t>
            </a:r>
            <a:r>
              <a:rPr lang="en-US" sz="1200" dirty="0" err="1"/>
              <a:t>Nikolentzos</a:t>
            </a:r>
            <a:r>
              <a:rPr lang="en-US" sz="1200" dirty="0"/>
              <a:t>, and Michalis </a:t>
            </a:r>
            <a:r>
              <a:rPr lang="en-US" sz="1200" dirty="0" err="1"/>
              <a:t>Vazirgiannis</a:t>
            </a:r>
            <a:r>
              <a:rPr lang="en-US" sz="1200" dirty="0"/>
              <a:t>. "Transfer Graph Neural Networks for Pandemic Forecasting." (2020).</a:t>
            </a:r>
          </a:p>
          <a:p>
            <a:r>
              <a:rPr lang="en-US" sz="1200" dirty="0"/>
              <a:t>Kapoor, Amol, </a:t>
            </a:r>
            <a:r>
              <a:rPr lang="en-US" sz="1200" dirty="0" err="1"/>
              <a:t>Xue</a:t>
            </a:r>
            <a:r>
              <a:rPr lang="en-US" sz="1200" dirty="0"/>
              <a:t> Ben, </a:t>
            </a:r>
            <a:r>
              <a:rPr lang="en-US" sz="1200" dirty="0" err="1"/>
              <a:t>Luyang</a:t>
            </a:r>
            <a:r>
              <a:rPr lang="en-US" sz="1200" dirty="0"/>
              <a:t> Liu, Bryan </a:t>
            </a:r>
            <a:r>
              <a:rPr lang="en-US" sz="1200" dirty="0" err="1"/>
              <a:t>Perozzi</a:t>
            </a:r>
            <a:r>
              <a:rPr lang="en-US" sz="1200" dirty="0"/>
              <a:t>, Matt Barnes, Martin </a:t>
            </a:r>
            <a:r>
              <a:rPr lang="en-US" sz="1200" dirty="0" err="1"/>
              <a:t>Blais</a:t>
            </a:r>
            <a:r>
              <a:rPr lang="en-US" sz="1200" dirty="0"/>
              <a:t>, and Shawn </a:t>
            </a:r>
            <a:r>
              <a:rPr lang="en-US" sz="1200" dirty="0" err="1"/>
              <a:t>O'Banion</a:t>
            </a:r>
            <a:r>
              <a:rPr lang="en-US" sz="1200" dirty="0"/>
              <a:t>. "Examining covid-19 forecasting using </a:t>
            </a:r>
            <a:r>
              <a:rPr lang="en-US" sz="1200" dirty="0" err="1"/>
              <a:t>spatio</a:t>
            </a:r>
            <a:r>
              <a:rPr lang="en-US" sz="1200" dirty="0"/>
              <a:t>-temporal graph neural networks." </a:t>
            </a:r>
            <a:r>
              <a:rPr lang="en-US" sz="1200" dirty="0" err="1"/>
              <a:t>arXiv</a:t>
            </a:r>
            <a:r>
              <a:rPr lang="en-US" sz="1200" dirty="0"/>
              <a:t> preprint arXiv:2007.03113 (2020).</a:t>
            </a:r>
          </a:p>
          <a:p>
            <a:r>
              <a:rPr lang="en-US" sz="1200" dirty="0"/>
              <a:t>Gao, </a:t>
            </a:r>
            <a:r>
              <a:rPr lang="en-US" sz="1200" dirty="0" err="1"/>
              <a:t>Junyi</a:t>
            </a:r>
            <a:r>
              <a:rPr lang="en-US" sz="1200" dirty="0"/>
              <a:t>, </a:t>
            </a:r>
            <a:r>
              <a:rPr lang="en-US" sz="1200" dirty="0" err="1"/>
              <a:t>Rakshith</a:t>
            </a:r>
            <a:r>
              <a:rPr lang="en-US" sz="1200" dirty="0"/>
              <a:t> Sharma, Cheng Qian, Lucas M. Glass, Jeffrey Spaeder, Justin Romberg, </a:t>
            </a:r>
            <a:r>
              <a:rPr lang="en-US" sz="1200" dirty="0" err="1"/>
              <a:t>Jimeng</a:t>
            </a:r>
            <a:r>
              <a:rPr lang="en-US" sz="1200" dirty="0"/>
              <a:t> Sun, and Cao Xiao. "STAN: </a:t>
            </a:r>
            <a:r>
              <a:rPr lang="en-US" sz="1200" dirty="0" err="1"/>
              <a:t>spatio</a:t>
            </a:r>
            <a:r>
              <a:rPr lang="en-US" sz="1200" dirty="0"/>
              <a:t>-temporal attention network for pandemic prediction using real-world evidence." Journal of the American Medical Informatics Association 28, no. 4 (2021): 733-743.</a:t>
            </a:r>
          </a:p>
          <a:p>
            <a:r>
              <a:rPr lang="en-US" sz="1200" dirty="0"/>
              <a:t>Yu, Xiang, </a:t>
            </a:r>
            <a:r>
              <a:rPr lang="en-US" sz="1200" dirty="0" err="1"/>
              <a:t>Siyuan</a:t>
            </a:r>
            <a:r>
              <a:rPr lang="en-US" sz="1200" dirty="0"/>
              <a:t> Lu, Lili Guo, Shui-Hua Wang, and Yu-Dong Zhang. "</a:t>
            </a:r>
            <a:r>
              <a:rPr lang="en-US" sz="1200" dirty="0" err="1"/>
              <a:t>ResGNet</a:t>
            </a:r>
            <a:r>
              <a:rPr lang="en-US" sz="1200" dirty="0"/>
              <a:t>-C: A graph convolutional neural network for detection of COVID-19." Neurocomputing (2020).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68942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7D43-8915-7E45-8BEA-80CBB3C8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7BA1-E302-AA45-AD2E-FA3026EE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 err="1"/>
              <a:t>Alet</a:t>
            </a:r>
            <a:r>
              <a:rPr lang="en-US" sz="1200" dirty="0"/>
              <a:t>, </a:t>
            </a:r>
            <a:r>
              <a:rPr lang="en-US" sz="1200" dirty="0" err="1"/>
              <a:t>Ferran</a:t>
            </a:r>
            <a:r>
              <a:rPr lang="en-US" sz="1200" dirty="0"/>
              <a:t>, Adarsh Keshav </a:t>
            </a:r>
            <a:r>
              <a:rPr lang="en-US" sz="1200" dirty="0" err="1"/>
              <a:t>Jeewajee</a:t>
            </a:r>
            <a:r>
              <a:rPr lang="en-US" sz="1200" dirty="0"/>
              <a:t>, Maria </a:t>
            </a:r>
            <a:r>
              <a:rPr lang="en-US" sz="1200" dirty="0" err="1"/>
              <a:t>Bauza</a:t>
            </a:r>
            <a:r>
              <a:rPr lang="en-US" sz="1200" dirty="0"/>
              <a:t> </a:t>
            </a:r>
            <a:r>
              <a:rPr lang="en-US" sz="1200" dirty="0" err="1"/>
              <a:t>Villalonga</a:t>
            </a:r>
            <a:r>
              <a:rPr lang="en-US" sz="1200" dirty="0"/>
              <a:t>, Alberto Rodriguez, Tomas Lozano-Perez, and Leslie </a:t>
            </a:r>
            <a:r>
              <a:rPr lang="en-US" sz="1200" dirty="0" err="1"/>
              <a:t>Kaelbling</a:t>
            </a:r>
            <a:r>
              <a:rPr lang="en-US" sz="1200" dirty="0"/>
              <a:t>. "Graph element networks: adaptive, structured computation and memory." In International Conference on Machine Learning, pp. 212-222. PMLR, 2019.</a:t>
            </a:r>
          </a:p>
          <a:p>
            <a:r>
              <a:rPr lang="en-US" sz="1200" dirty="0"/>
              <a:t>Li, </a:t>
            </a:r>
            <a:r>
              <a:rPr lang="en-US" sz="1200" dirty="0" err="1"/>
              <a:t>Zongyi</a:t>
            </a:r>
            <a:r>
              <a:rPr lang="en-US" sz="1200" dirty="0"/>
              <a:t>, Nikola </a:t>
            </a:r>
            <a:r>
              <a:rPr lang="en-US" sz="1200" dirty="0" err="1"/>
              <a:t>Kovachki</a:t>
            </a:r>
            <a:r>
              <a:rPr lang="en-US" sz="1200" dirty="0"/>
              <a:t>, </a:t>
            </a:r>
            <a:r>
              <a:rPr lang="en-US" sz="1200" dirty="0" err="1"/>
              <a:t>Kamyar</a:t>
            </a:r>
            <a:r>
              <a:rPr lang="en-US" sz="1200" dirty="0"/>
              <a:t> </a:t>
            </a:r>
            <a:r>
              <a:rPr lang="en-US" sz="1200" dirty="0" err="1"/>
              <a:t>Azizzadenesheli</a:t>
            </a:r>
            <a:r>
              <a:rPr lang="en-US" sz="1200" dirty="0"/>
              <a:t>, </a:t>
            </a:r>
            <a:r>
              <a:rPr lang="en-US" sz="1200" dirty="0" err="1"/>
              <a:t>Burigede</a:t>
            </a:r>
            <a:r>
              <a:rPr lang="en-US" sz="1200" dirty="0"/>
              <a:t> Liu, Kaushik Bhattacharya, Andrew Stuart, and Anima </a:t>
            </a:r>
            <a:r>
              <a:rPr lang="en-US" sz="1200" dirty="0" err="1"/>
              <a:t>Anandkumar</a:t>
            </a:r>
            <a:r>
              <a:rPr lang="en-US" sz="1200" dirty="0"/>
              <a:t>. "Multipole graph neural operator for parametric partial differential equations." </a:t>
            </a:r>
            <a:r>
              <a:rPr lang="en-US" sz="1200" i="1" dirty="0" err="1"/>
              <a:t>arXiv</a:t>
            </a:r>
            <a:r>
              <a:rPr lang="en-US" sz="1200" i="1" dirty="0"/>
              <a:t> preprint arXiv:2006.09535</a:t>
            </a:r>
            <a:r>
              <a:rPr lang="en-US" sz="1200" dirty="0"/>
              <a:t> (2020).</a:t>
            </a:r>
          </a:p>
          <a:p>
            <a:r>
              <a:rPr lang="en-US" sz="1200" dirty="0" err="1">
                <a:solidFill>
                  <a:srgbClr val="222222"/>
                </a:solidFill>
              </a:rPr>
              <a:t>Klicpera</a:t>
            </a:r>
            <a:r>
              <a:rPr lang="en-US" sz="1200" dirty="0">
                <a:solidFill>
                  <a:srgbClr val="222222"/>
                </a:solidFill>
              </a:rPr>
              <a:t>, Johannes, Aleksandar </a:t>
            </a:r>
            <a:r>
              <a:rPr lang="en-US" sz="1200" dirty="0" err="1">
                <a:solidFill>
                  <a:srgbClr val="222222"/>
                </a:solidFill>
              </a:rPr>
              <a:t>Bojchevski</a:t>
            </a:r>
            <a:r>
              <a:rPr lang="en-US" sz="1200" dirty="0">
                <a:solidFill>
                  <a:srgbClr val="222222"/>
                </a:solidFill>
              </a:rPr>
              <a:t>, and Stephan </a:t>
            </a:r>
            <a:r>
              <a:rPr lang="en-US" sz="1200" dirty="0" err="1">
                <a:solidFill>
                  <a:srgbClr val="222222"/>
                </a:solidFill>
              </a:rPr>
              <a:t>Günnemann</a:t>
            </a:r>
            <a:r>
              <a:rPr lang="en-US" sz="1200" dirty="0">
                <a:solidFill>
                  <a:srgbClr val="222222"/>
                </a:solidFill>
              </a:rPr>
              <a:t>. "Predict then propagate: Graph neural networks meet personalized </a:t>
            </a:r>
            <a:r>
              <a:rPr lang="en-US" sz="1200" dirty="0" err="1">
                <a:solidFill>
                  <a:srgbClr val="222222"/>
                </a:solidFill>
              </a:rPr>
              <a:t>pagerank</a:t>
            </a:r>
            <a:r>
              <a:rPr lang="en-US" sz="1200" dirty="0">
                <a:solidFill>
                  <a:srgbClr val="222222"/>
                </a:solidFill>
              </a:rPr>
              <a:t>." </a:t>
            </a:r>
            <a:r>
              <a:rPr lang="en-US" sz="1200" i="1" dirty="0" err="1">
                <a:solidFill>
                  <a:srgbClr val="222222"/>
                </a:solidFill>
              </a:rPr>
              <a:t>arXiv</a:t>
            </a:r>
            <a:r>
              <a:rPr lang="en-US" sz="1200" i="1" dirty="0">
                <a:solidFill>
                  <a:srgbClr val="222222"/>
                </a:solidFill>
              </a:rPr>
              <a:t> preprint arXiv:1810.05997</a:t>
            </a:r>
            <a:r>
              <a:rPr lang="en-US" sz="1200" dirty="0">
                <a:solidFill>
                  <a:srgbClr val="222222"/>
                </a:solidFill>
              </a:rPr>
              <a:t>(2018).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959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047A-10F1-D24F-955C-77C5266F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E9007-1BDD-7A4D-9241-3D725600D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S: Susceptible </a:t>
            </a:r>
          </a:p>
          <a:p>
            <a:r>
              <a:rPr lang="en-US" dirty="0"/>
              <a:t>I: Infectious</a:t>
            </a:r>
          </a:p>
          <a:p>
            <a:r>
              <a:rPr lang="en-US" dirty="0"/>
              <a:t>R: Recovered</a:t>
            </a:r>
          </a:p>
          <a:p>
            <a:r>
              <a:rPr lang="en-US" dirty="0"/>
              <a:t>E: Exposed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CD9B5-FF9F-854B-8BDA-66E557D9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345" y="2272498"/>
            <a:ext cx="3024462" cy="28221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F707DC-7F5E-E44B-9431-1D40B0FF75C6}"/>
              </a:ext>
            </a:extLst>
          </p:cNvPr>
          <p:cNvSpPr/>
          <p:nvPr/>
        </p:nvSpPr>
        <p:spPr>
          <a:xfrm>
            <a:off x="1471308" y="5591175"/>
            <a:ext cx="633270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Pastor-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Satorras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Romualdo, Claudio Castellano, Piet Van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Mieghem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and Alessandro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Vespignani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"Epidemic processes in complex networks." </a:t>
            </a:r>
            <a:r>
              <a:rPr lang="en-US" sz="75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Reviews of modern physics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 87, no. 3 (2015): 925.</a:t>
            </a:r>
            <a:endParaRPr lang="en-US" sz="7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3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D394-BE18-B54B-9278-27728660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Methods in 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BFFE8-6042-8B4C-AD7A-80275F424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AD5CA-505F-1043-9E0A-5E5B0E83A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8" r="17966" b="81824"/>
          <a:stretch/>
        </p:blipFill>
        <p:spPr>
          <a:xfrm>
            <a:off x="2393695" y="2295678"/>
            <a:ext cx="4167868" cy="906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48A02-1F41-9442-B0C6-43CF4B2B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90" y="3429000"/>
            <a:ext cx="2572505" cy="1703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38BB4C-33E7-804E-A7EC-FC29B34BC2F0}"/>
              </a:ext>
            </a:extLst>
          </p:cNvPr>
          <p:cNvSpPr/>
          <p:nvPr/>
        </p:nvSpPr>
        <p:spPr>
          <a:xfrm>
            <a:off x="1471308" y="5591175"/>
            <a:ext cx="633270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Pastor-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Satorras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Romualdo, Claudio Castellano, Piet Van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Mieghem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and Alessandro </a:t>
            </a:r>
            <a:r>
              <a:rPr lang="en-US" sz="75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Vespignani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"Epidemic processes in complex networks." </a:t>
            </a:r>
            <a:r>
              <a:rPr lang="en-US" sz="75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Reviews of modern physics</a:t>
            </a:r>
            <a:r>
              <a:rPr lang="en-US" sz="75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 87, no. 3 (2015): 925.</a:t>
            </a:r>
            <a:endParaRPr lang="en-US" sz="7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72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FEE0-F22A-F14C-B07D-7DD580B73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Neural Networks for Epidemiology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6D4E3-1551-A642-B83C-36569996F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SIR-like models</a:t>
            </a:r>
          </a:p>
          <a:p>
            <a:pPr lvl="1"/>
            <a:r>
              <a:rPr lang="en-US" dirty="0"/>
              <a:t>[+] temporal diffusion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[-] Ignore connectivity</a:t>
            </a:r>
          </a:p>
          <a:p>
            <a:r>
              <a:rPr lang="en-US" dirty="0"/>
              <a:t>Graph neural networks (GNN)</a:t>
            </a:r>
          </a:p>
          <a:p>
            <a:pPr lvl="1"/>
            <a:r>
              <a:rPr lang="en-US" dirty="0"/>
              <a:t>[+] Characterize connectivity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[-] Lack temporal diffusion</a:t>
            </a:r>
          </a:p>
          <a:p>
            <a:r>
              <a:rPr lang="en-US" dirty="0"/>
              <a:t>GNN + RNN</a:t>
            </a:r>
          </a:p>
          <a:p>
            <a:pPr lvl="1"/>
            <a:r>
              <a:rPr lang="en-US" dirty="0"/>
              <a:t>Connectivity + Temporal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939F0-464E-3E49-BF09-5E4C3135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242" y="3125392"/>
            <a:ext cx="2390525" cy="10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54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CC0E-607E-504D-8296-192F03F9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GNN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B18DC-EC27-3045-8873-B47D351F1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447725"/>
            <a:ext cx="4846320" cy="282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30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16C9-7BBA-D546-ACDB-A1367838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GNN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7DE9E-584C-FA48-B0D0-4F0C43234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Spectral Decomposition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1CAA51E-3C1B-A041-94C7-7F3C06E57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56" y="2592750"/>
            <a:ext cx="3158490" cy="252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D8AE8-11A5-D34D-92DF-1DCA4F5AD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163" y="5134744"/>
            <a:ext cx="5231675" cy="3273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77E75-9982-C440-8133-80CBE61BFDB5}"/>
              </a:ext>
            </a:extLst>
          </p:cNvPr>
          <p:cNvSpPr txBox="1"/>
          <p:nvPr/>
        </p:nvSpPr>
        <p:spPr>
          <a:xfrm>
            <a:off x="7353034" y="5753709"/>
            <a:ext cx="622286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Img Source</a:t>
            </a:r>
            <a:endParaRPr lang="en-US" sz="7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6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>
            <a:extLst>
              <a:ext uri="{FF2B5EF4-FFF2-40B4-BE49-F238E27FC236}">
                <a16:creationId xmlns:a16="http://schemas.microsoft.com/office/drawing/2014/main" id="{C2131700-012D-3E45-89A9-B9AD2CE7406D}"/>
              </a:ext>
            </a:extLst>
          </p:cNvPr>
          <p:cNvSpPr txBox="1">
            <a:spLocks/>
          </p:cNvSpPr>
          <p:nvPr/>
        </p:nvSpPr>
        <p:spPr>
          <a:xfrm>
            <a:off x="7738704" y="5736170"/>
            <a:ext cx="179434" cy="171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z="1350"/>
              <a:pPr/>
              <a:t>8</a:t>
            </a:fld>
            <a:endParaRPr lang="en-US" sz="1350"/>
          </a:p>
        </p:txBody>
      </p:sp>
      <p:pic>
        <p:nvPicPr>
          <p:cNvPr id="38" name="Image" descr="Image">
            <a:extLst>
              <a:ext uri="{FF2B5EF4-FFF2-40B4-BE49-F238E27FC236}">
                <a16:creationId xmlns:a16="http://schemas.microsoft.com/office/drawing/2014/main" id="{41BCF696-930F-D54A-8376-EF99B5FD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07" y="4473825"/>
            <a:ext cx="6233508" cy="1148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output_8_1.png" descr="output_8_1.png">
            <a:extLst>
              <a:ext uri="{FF2B5EF4-FFF2-40B4-BE49-F238E27FC236}">
                <a16:creationId xmlns:a16="http://schemas.microsoft.com/office/drawing/2014/main" id="{83071F1F-FD24-FC47-9B38-3F91F6B37C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24" t="8854" r="51138"/>
          <a:stretch>
            <a:fillRect/>
          </a:stretch>
        </p:blipFill>
        <p:spPr>
          <a:xfrm>
            <a:off x="1605957" y="2073304"/>
            <a:ext cx="1717198" cy="1620224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Graph Structure">
            <a:extLst>
              <a:ext uri="{FF2B5EF4-FFF2-40B4-BE49-F238E27FC236}">
                <a16:creationId xmlns:a16="http://schemas.microsoft.com/office/drawing/2014/main" id="{4FCF9FE9-339F-0543-834C-7C8AB37B9F67}"/>
              </a:ext>
            </a:extLst>
          </p:cNvPr>
          <p:cNvSpPr txBox="1"/>
          <p:nvPr/>
        </p:nvSpPr>
        <p:spPr>
          <a:xfrm>
            <a:off x="1983137" y="1879142"/>
            <a:ext cx="820337" cy="184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1600" b="0" u="sng">
                <a:solidFill>
                  <a:schemeClr val="accent1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>
              <a:defRPr u="none">
                <a:solidFill>
                  <a:srgbClr val="929292"/>
                </a:solidFill>
              </a:defRPr>
            </a:pPr>
            <a:r>
              <a:rPr sz="844"/>
              <a:t>Graph Structure</a:t>
            </a: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60C7FD74-D646-6A43-93A0-D39D0CB00CD6}"/>
              </a:ext>
            </a:extLst>
          </p:cNvPr>
          <p:cNvSpPr/>
          <p:nvPr/>
        </p:nvSpPr>
        <p:spPr>
          <a:xfrm flipH="1">
            <a:off x="2807702" y="3718047"/>
            <a:ext cx="4246293" cy="588301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EEEB4DDE-CB47-5C4F-925D-2FCA03CDBDCC}"/>
              </a:ext>
            </a:extLst>
          </p:cNvPr>
          <p:cNvSpPr/>
          <p:nvPr/>
        </p:nvSpPr>
        <p:spPr>
          <a:xfrm flipH="1">
            <a:off x="4220734" y="3717299"/>
            <a:ext cx="2840067" cy="551831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C35F312A-E403-EC4C-8933-8D027B890439}"/>
              </a:ext>
            </a:extLst>
          </p:cNvPr>
          <p:cNvSpPr/>
          <p:nvPr/>
        </p:nvSpPr>
        <p:spPr>
          <a:xfrm flipH="1">
            <a:off x="5641486" y="3709892"/>
            <a:ext cx="1414877" cy="580356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3EA53164-8CEE-4243-879D-7623D3B739B1}"/>
              </a:ext>
            </a:extLst>
          </p:cNvPr>
          <p:cNvSpPr/>
          <p:nvPr/>
        </p:nvSpPr>
        <p:spPr>
          <a:xfrm>
            <a:off x="7052601" y="3724595"/>
            <a:ext cx="1" cy="591996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">
                <a:extLst>
                  <a:ext uri="{FF2B5EF4-FFF2-40B4-BE49-F238E27FC236}">
                    <a16:creationId xmlns:a16="http://schemas.microsoft.com/office/drawing/2014/main" id="{F1827288-1A1A-6845-B2C8-569FF4C9FC53}"/>
                  </a:ext>
                </a:extLst>
              </p:cNvPr>
              <p:cNvSpPr txBox="1"/>
              <p:nvPr/>
            </p:nvSpPr>
            <p:spPr>
              <a:xfrm>
                <a:off x="3172781" y="4224578"/>
                <a:ext cx="423369" cy="2894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52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sz="949"/>
              </a:p>
            </p:txBody>
          </p:sp>
        </mc:Choice>
        <mc:Fallback xmlns="">
          <p:sp>
            <p:nvSpPr>
              <p:cNvPr id="45" name="Text">
                <a:extLst>
                  <a:ext uri="{FF2B5EF4-FFF2-40B4-BE49-F238E27FC236}">
                    <a16:creationId xmlns:a16="http://schemas.microsoft.com/office/drawing/2014/main" id="{F1827288-1A1A-6845-B2C8-569FF4C9F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781" y="4224578"/>
                <a:ext cx="423369" cy="28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">
                <a:extLst>
                  <a:ext uri="{FF2B5EF4-FFF2-40B4-BE49-F238E27FC236}">
                    <a16:creationId xmlns:a16="http://schemas.microsoft.com/office/drawing/2014/main" id="{C4DBA4DE-2112-8546-A226-3544C743AD1F}"/>
                  </a:ext>
                </a:extLst>
              </p:cNvPr>
              <p:cNvSpPr txBox="1"/>
              <p:nvPr/>
            </p:nvSpPr>
            <p:spPr>
              <a:xfrm>
                <a:off x="4619014" y="4224578"/>
                <a:ext cx="427922" cy="2894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152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sz="949"/>
              </a:p>
            </p:txBody>
          </p:sp>
        </mc:Choice>
        <mc:Fallback xmlns="">
          <p:sp>
            <p:nvSpPr>
              <p:cNvPr id="46" name="Text">
                <a:extLst>
                  <a:ext uri="{FF2B5EF4-FFF2-40B4-BE49-F238E27FC236}">
                    <a16:creationId xmlns:a16="http://schemas.microsoft.com/office/drawing/2014/main" id="{C4DBA4DE-2112-8546-A226-3544C743A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014" y="4224578"/>
                <a:ext cx="427922" cy="289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">
                <a:extLst>
                  <a:ext uri="{FF2B5EF4-FFF2-40B4-BE49-F238E27FC236}">
                    <a16:creationId xmlns:a16="http://schemas.microsoft.com/office/drawing/2014/main" id="{57D204C2-6972-B44F-A76E-ED28332F63CB}"/>
                  </a:ext>
                </a:extLst>
              </p:cNvPr>
              <p:cNvSpPr txBox="1"/>
              <p:nvPr/>
            </p:nvSpPr>
            <p:spPr>
              <a:xfrm>
                <a:off x="6065247" y="4224578"/>
                <a:ext cx="427922" cy="2894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sz="152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sz="949"/>
              </a:p>
            </p:txBody>
          </p:sp>
        </mc:Choice>
        <mc:Fallback xmlns="">
          <p:sp>
            <p:nvSpPr>
              <p:cNvPr id="47" name="Text">
                <a:extLst>
                  <a:ext uri="{FF2B5EF4-FFF2-40B4-BE49-F238E27FC236}">
                    <a16:creationId xmlns:a16="http://schemas.microsoft.com/office/drawing/2014/main" id="{57D204C2-6972-B44F-A76E-ED28332F6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247" y="4224578"/>
                <a:ext cx="427922" cy="289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">
                <a:extLst>
                  <a:ext uri="{FF2B5EF4-FFF2-40B4-BE49-F238E27FC236}">
                    <a16:creationId xmlns:a16="http://schemas.microsoft.com/office/drawing/2014/main" id="{1A7606D9-5E68-D349-A877-A8874E915D1B}"/>
                  </a:ext>
                </a:extLst>
              </p:cNvPr>
              <p:cNvSpPr txBox="1"/>
              <p:nvPr/>
            </p:nvSpPr>
            <p:spPr>
              <a:xfrm>
                <a:off x="1688676" y="4224578"/>
                <a:ext cx="393706" cy="28942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26789" tIns="26789" rIns="26789" bIns="26789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152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sz="949"/>
              </a:p>
            </p:txBody>
          </p:sp>
        </mc:Choice>
        <mc:Fallback xmlns="">
          <p:sp>
            <p:nvSpPr>
              <p:cNvPr id="48" name="Text">
                <a:extLst>
                  <a:ext uri="{FF2B5EF4-FFF2-40B4-BE49-F238E27FC236}">
                    <a16:creationId xmlns:a16="http://schemas.microsoft.com/office/drawing/2014/main" id="{1A7606D9-5E68-D349-A877-A8874E915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676" y="4224578"/>
                <a:ext cx="393706" cy="289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igen-vector 0">
            <a:extLst>
              <a:ext uri="{FF2B5EF4-FFF2-40B4-BE49-F238E27FC236}">
                <a16:creationId xmlns:a16="http://schemas.microsoft.com/office/drawing/2014/main" id="{AC88CF8D-F7CE-0D40-8F15-4D95FABDE75A}"/>
              </a:ext>
            </a:extLst>
          </p:cNvPr>
          <p:cNvSpPr txBox="1"/>
          <p:nvPr/>
        </p:nvSpPr>
        <p:spPr>
          <a:xfrm>
            <a:off x="1626136" y="5594984"/>
            <a:ext cx="762629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1800" b="0">
                <a:solidFill>
                  <a:srgbClr val="5E5E5E"/>
                </a:solidFill>
              </a:defRPr>
            </a:lvl1pPr>
          </a:lstStyle>
          <a:p>
            <a:r>
              <a:rPr sz="949"/>
              <a:t>eigen-vector 0</a:t>
            </a:r>
          </a:p>
        </p:txBody>
      </p:sp>
      <p:sp>
        <p:nvSpPr>
          <p:cNvPr id="50" name="eigen-vector 1">
            <a:extLst>
              <a:ext uri="{FF2B5EF4-FFF2-40B4-BE49-F238E27FC236}">
                <a16:creationId xmlns:a16="http://schemas.microsoft.com/office/drawing/2014/main" id="{8E265115-3800-AB48-855A-5D4FEF8348FB}"/>
              </a:ext>
            </a:extLst>
          </p:cNvPr>
          <p:cNvSpPr txBox="1"/>
          <p:nvPr/>
        </p:nvSpPr>
        <p:spPr>
          <a:xfrm>
            <a:off x="3161017" y="5594984"/>
            <a:ext cx="762629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1800" b="0">
                <a:solidFill>
                  <a:srgbClr val="5E5E5E"/>
                </a:solidFill>
              </a:defRPr>
            </a:lvl1pPr>
          </a:lstStyle>
          <a:p>
            <a:r>
              <a:rPr sz="949"/>
              <a:t>eigen-vector 1</a:t>
            </a:r>
          </a:p>
        </p:txBody>
      </p:sp>
      <p:sp>
        <p:nvSpPr>
          <p:cNvPr id="51" name="eigen-vector 2">
            <a:extLst>
              <a:ext uri="{FF2B5EF4-FFF2-40B4-BE49-F238E27FC236}">
                <a16:creationId xmlns:a16="http://schemas.microsoft.com/office/drawing/2014/main" id="{615EFA24-5606-AB4A-9939-CA7A158D8B2B}"/>
              </a:ext>
            </a:extLst>
          </p:cNvPr>
          <p:cNvSpPr txBox="1"/>
          <p:nvPr/>
        </p:nvSpPr>
        <p:spPr>
          <a:xfrm>
            <a:off x="4640171" y="5594984"/>
            <a:ext cx="762629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1800" b="0">
                <a:solidFill>
                  <a:srgbClr val="5E5E5E"/>
                </a:solidFill>
              </a:defRPr>
            </a:lvl1pPr>
          </a:lstStyle>
          <a:p>
            <a:r>
              <a:rPr sz="949"/>
              <a:t>eigen-vector 2</a:t>
            </a:r>
          </a:p>
        </p:txBody>
      </p:sp>
      <p:sp>
        <p:nvSpPr>
          <p:cNvPr id="52" name="eigen-vector 3">
            <a:extLst>
              <a:ext uri="{FF2B5EF4-FFF2-40B4-BE49-F238E27FC236}">
                <a16:creationId xmlns:a16="http://schemas.microsoft.com/office/drawing/2014/main" id="{5E2D62FF-86D9-E944-A024-1BB1BD97F340}"/>
              </a:ext>
            </a:extLst>
          </p:cNvPr>
          <p:cNvSpPr txBox="1"/>
          <p:nvPr/>
        </p:nvSpPr>
        <p:spPr>
          <a:xfrm>
            <a:off x="6174988" y="5594984"/>
            <a:ext cx="762629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1800" b="0">
                <a:solidFill>
                  <a:srgbClr val="5E5E5E"/>
                </a:solidFill>
              </a:defRPr>
            </a:lvl1pPr>
          </a:lstStyle>
          <a:p>
            <a:r>
              <a:rPr sz="949"/>
              <a:t>eigen-vector 3</a:t>
            </a:r>
          </a:p>
        </p:txBody>
      </p:sp>
      <p:pic>
        <p:nvPicPr>
          <p:cNvPr id="53" name="Image" descr="Image">
            <a:extLst>
              <a:ext uri="{FF2B5EF4-FFF2-40B4-BE49-F238E27FC236}">
                <a16:creationId xmlns:a16="http://schemas.microsoft.com/office/drawing/2014/main" id="{9937DEFE-E209-DB49-87A1-471137BA6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7305" y="2073107"/>
            <a:ext cx="1505024" cy="162032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Graph Signal (e.g.,Traffic Speed)">
            <a:extLst>
              <a:ext uri="{FF2B5EF4-FFF2-40B4-BE49-F238E27FC236}">
                <a16:creationId xmlns:a16="http://schemas.microsoft.com/office/drawing/2014/main" id="{7C8B3CCB-43B7-0F43-981C-A2440F96B0B8}"/>
              </a:ext>
            </a:extLst>
          </p:cNvPr>
          <p:cNvSpPr txBox="1"/>
          <p:nvPr/>
        </p:nvSpPr>
        <p:spPr>
          <a:xfrm>
            <a:off x="5682726" y="1867593"/>
            <a:ext cx="1596190" cy="184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>
              <a:defRPr sz="1600" b="0">
                <a:solidFill>
                  <a:srgbClr val="929292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sz="844" u="sng">
                <a:solidFill>
                  <a:schemeClr val="accent6">
                    <a:satOff val="-15808"/>
                    <a:lumOff val="-17557"/>
                  </a:schemeClr>
                </a:solidFill>
              </a:rPr>
              <a:t>Graph Signal</a:t>
            </a:r>
            <a:r>
              <a:rPr sz="844"/>
              <a:t> (e.g.,Traffic Speed)</a:t>
            </a:r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CBE50EB1-C71A-0047-9307-04E960FCE4C2}"/>
              </a:ext>
            </a:extLst>
          </p:cNvPr>
          <p:cNvSpPr/>
          <p:nvPr/>
        </p:nvSpPr>
        <p:spPr>
          <a:xfrm flipH="1">
            <a:off x="1926017" y="3623691"/>
            <a:ext cx="1" cy="706467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56" name="Line">
            <a:extLst>
              <a:ext uri="{FF2B5EF4-FFF2-40B4-BE49-F238E27FC236}">
                <a16:creationId xmlns:a16="http://schemas.microsoft.com/office/drawing/2014/main" id="{618B855B-8D39-BF40-997F-4A76AFCD548C}"/>
              </a:ext>
            </a:extLst>
          </p:cNvPr>
          <p:cNvSpPr/>
          <p:nvPr/>
        </p:nvSpPr>
        <p:spPr>
          <a:xfrm>
            <a:off x="1922942" y="3612673"/>
            <a:ext cx="1290057" cy="734326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57" name="Line">
            <a:extLst>
              <a:ext uri="{FF2B5EF4-FFF2-40B4-BE49-F238E27FC236}">
                <a16:creationId xmlns:a16="http://schemas.microsoft.com/office/drawing/2014/main" id="{6B8B2340-7003-B143-B41B-C8B1323C2BB0}"/>
              </a:ext>
            </a:extLst>
          </p:cNvPr>
          <p:cNvSpPr/>
          <p:nvPr/>
        </p:nvSpPr>
        <p:spPr>
          <a:xfrm>
            <a:off x="1917157" y="3610806"/>
            <a:ext cx="2735291" cy="813511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4A3A58AF-CD61-074F-9C34-3F0F48967DC5}"/>
              </a:ext>
            </a:extLst>
          </p:cNvPr>
          <p:cNvSpPr/>
          <p:nvPr/>
        </p:nvSpPr>
        <p:spPr>
          <a:xfrm>
            <a:off x="1920223" y="3608787"/>
            <a:ext cx="4177871" cy="834527"/>
          </a:xfrm>
          <a:prstGeom prst="line">
            <a:avLst/>
          </a:prstGeom>
          <a:ln w="25400">
            <a:solidFill>
              <a:schemeClr val="accent1">
                <a:lumOff val="-13575"/>
              </a:schemeClr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16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">
                <a:extLst>
                  <a:ext uri="{FF2B5EF4-FFF2-40B4-BE49-F238E27FC236}">
                    <a16:creationId xmlns:a16="http://schemas.microsoft.com/office/drawing/2014/main" id="{0B38F442-370E-394D-95FA-F2F18F3692A1}"/>
                  </a:ext>
                </a:extLst>
              </p:cNvPr>
              <p:cNvSpPr txBox="1"/>
              <p:nvPr/>
            </p:nvSpPr>
            <p:spPr>
              <a:xfrm>
                <a:off x="3571814" y="4221523"/>
                <a:ext cx="859982" cy="33571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26789" tIns="26789" rIns="26789" bIns="26789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𝑠𝑝𝑒𝑒𝑑</m:t>
                          </m:r>
                        </m:sup>
                      </m:sSubSup>
                      <m:r>
                        <a:rPr sz="152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sz="949"/>
              </a:p>
            </p:txBody>
          </p:sp>
        </mc:Choice>
        <mc:Fallback xmlns="">
          <p:sp>
            <p:nvSpPr>
              <p:cNvPr id="59" name="Text">
                <a:extLst>
                  <a:ext uri="{FF2B5EF4-FFF2-40B4-BE49-F238E27FC236}">
                    <a16:creationId xmlns:a16="http://schemas.microsoft.com/office/drawing/2014/main" id="{0B38F442-370E-394D-95FA-F2F18F369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14" y="4221523"/>
                <a:ext cx="859982" cy="335717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">
                <a:extLst>
                  <a:ext uri="{FF2B5EF4-FFF2-40B4-BE49-F238E27FC236}">
                    <a16:creationId xmlns:a16="http://schemas.microsoft.com/office/drawing/2014/main" id="{5EE7A128-8EA1-4D4A-B985-96BBC3BFE9FC}"/>
                  </a:ext>
                </a:extLst>
              </p:cNvPr>
              <p:cNvSpPr txBox="1"/>
              <p:nvPr/>
            </p:nvSpPr>
            <p:spPr>
              <a:xfrm>
                <a:off x="5101154" y="4270229"/>
                <a:ext cx="776158" cy="33591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𝑠𝑝𝑒𝑒𝑑</m:t>
                          </m:r>
                        </m:sup>
                      </m:sSubSup>
                      <m:r>
                        <a:rPr sz="152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sz="949"/>
              </a:p>
            </p:txBody>
          </p:sp>
        </mc:Choice>
        <mc:Fallback xmlns="">
          <p:sp>
            <p:nvSpPr>
              <p:cNvPr id="60" name="Text">
                <a:extLst>
                  <a:ext uri="{FF2B5EF4-FFF2-40B4-BE49-F238E27FC236}">
                    <a16:creationId xmlns:a16="http://schemas.microsoft.com/office/drawing/2014/main" id="{5EE7A128-8EA1-4D4A-B985-96BBC3BFE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154" y="4270229"/>
                <a:ext cx="776158" cy="335910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">
                <a:extLst>
                  <a:ext uri="{FF2B5EF4-FFF2-40B4-BE49-F238E27FC236}">
                    <a16:creationId xmlns:a16="http://schemas.microsoft.com/office/drawing/2014/main" id="{59A14327-34A4-F042-9D1B-6D9456B90DB2}"/>
                  </a:ext>
                </a:extLst>
              </p:cNvPr>
              <p:cNvSpPr txBox="1"/>
              <p:nvPr/>
            </p:nvSpPr>
            <p:spPr>
              <a:xfrm>
                <a:off x="6729279" y="4269622"/>
                <a:ext cx="776158" cy="33712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26789" tIns="26789" rIns="26789" bIns="26789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𝑠𝑝𝑒𝑒𝑑</m:t>
                          </m:r>
                        </m:sup>
                      </m:sSubSup>
                      <m:r>
                        <a:rPr sz="152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sz="949"/>
              </a:p>
            </p:txBody>
          </p:sp>
        </mc:Choice>
        <mc:Fallback xmlns="">
          <p:sp>
            <p:nvSpPr>
              <p:cNvPr id="61" name="Text">
                <a:extLst>
                  <a:ext uri="{FF2B5EF4-FFF2-40B4-BE49-F238E27FC236}">
                    <a16:creationId xmlns:a16="http://schemas.microsoft.com/office/drawing/2014/main" id="{59A14327-34A4-F042-9D1B-6D9456B90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279" y="4269622"/>
                <a:ext cx="776158" cy="337127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">
                <a:extLst>
                  <a:ext uri="{FF2B5EF4-FFF2-40B4-BE49-F238E27FC236}">
                    <a16:creationId xmlns:a16="http://schemas.microsoft.com/office/drawing/2014/main" id="{51DAFC9C-2CA5-0B45-BB95-D66C9915B98C}"/>
                  </a:ext>
                </a:extLst>
              </p:cNvPr>
              <p:cNvSpPr txBox="1"/>
              <p:nvPr/>
            </p:nvSpPr>
            <p:spPr>
              <a:xfrm>
                <a:off x="2230162" y="4082937"/>
                <a:ext cx="672303" cy="57270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26789" tIns="26789" rIns="26789" bIns="26789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sz="1529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𝑠𝑝𝑒𝑒𝑑</m:t>
                          </m:r>
                        </m:sup>
                      </m:sSubSup>
                      <m:r>
                        <a:rPr sz="1529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sz="949"/>
              </a:p>
            </p:txBody>
          </p:sp>
        </mc:Choice>
        <mc:Fallback xmlns="">
          <p:sp>
            <p:nvSpPr>
              <p:cNvPr id="62" name="Text">
                <a:extLst>
                  <a:ext uri="{FF2B5EF4-FFF2-40B4-BE49-F238E27FC236}">
                    <a16:creationId xmlns:a16="http://schemas.microsoft.com/office/drawing/2014/main" id="{51DAFC9C-2CA5-0B45-BB95-D66C9915B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162" y="4082937"/>
                <a:ext cx="672303" cy="5727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Graph Fourier Transform (Spectral Decomposition)">
            <a:extLst>
              <a:ext uri="{FF2B5EF4-FFF2-40B4-BE49-F238E27FC236}">
                <a16:creationId xmlns:a16="http://schemas.microsoft.com/office/drawing/2014/main" id="{911AD7F0-807E-224A-82FA-EB7C3C963CC7}"/>
              </a:ext>
            </a:extLst>
          </p:cNvPr>
          <p:cNvSpPr txBox="1"/>
          <p:nvPr/>
        </p:nvSpPr>
        <p:spPr>
          <a:xfrm>
            <a:off x="2862938" y="5760003"/>
            <a:ext cx="3232728" cy="24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300"/>
            </a:lvl1pPr>
          </a:lstStyle>
          <a:p>
            <a:r>
              <a:rPr sz="1213"/>
              <a:t>Graph Fourier Transform (Spectral Decomposition)</a:t>
            </a:r>
          </a:p>
        </p:txBody>
      </p:sp>
      <p:sp>
        <p:nvSpPr>
          <p:cNvPr id="64" name="Minnesota Road Networks">
            <a:extLst>
              <a:ext uri="{FF2B5EF4-FFF2-40B4-BE49-F238E27FC236}">
                <a16:creationId xmlns:a16="http://schemas.microsoft.com/office/drawing/2014/main" id="{E1F9125A-0F94-F543-878F-434B47E73759}"/>
              </a:ext>
            </a:extLst>
          </p:cNvPr>
          <p:cNvSpPr txBox="1"/>
          <p:nvPr/>
        </p:nvSpPr>
        <p:spPr>
          <a:xfrm>
            <a:off x="1824881" y="3502977"/>
            <a:ext cx="1009491" cy="15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1200" b="0">
                <a:solidFill>
                  <a:srgbClr val="929292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sz="633"/>
              <a:t>Minnesota Road Networks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F807F70F-F63E-6849-B6AD-0AC7C5A69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488" y="1131096"/>
            <a:ext cx="5915025" cy="994172"/>
          </a:xfrm>
        </p:spPr>
        <p:txBody>
          <a:bodyPr/>
          <a:lstStyle/>
          <a:p>
            <a:r>
              <a:rPr lang="en-US"/>
              <a:t>Basics of GNN</a:t>
            </a:r>
          </a:p>
        </p:txBody>
      </p:sp>
    </p:spTree>
    <p:extLst>
      <p:ext uri="{BB962C8B-B14F-4D97-AF65-F5344CB8AC3E}">
        <p14:creationId xmlns:p14="http://schemas.microsoft.com/office/powerpoint/2010/main" val="404116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50"/>
                            </p:stCondLst>
                            <p:childTnLst>
                              <p:par>
                                <p:cTn id="4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900"/>
                            </p:stCondLst>
                            <p:childTnLst>
                              <p:par>
                                <p:cTn id="5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6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4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"/>
                            </p:stCondLst>
                            <p:childTnLst>
                              <p:par>
                                <p:cTn id="8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"/>
                            </p:stCondLst>
                            <p:childTnLst>
                              <p:par>
                                <p:cTn id="8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94" dur="indefinite" fill="hold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97" dur="indefinite" fill="hold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00" dur="indefinite" fill="hold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0"/>
                                      </p:to>
                                    </p:set>
                                    <p:animEffect filter="image" prLst="opacity: 0.10; ">
                                      <p:cBhvr>
                                        <p:cTn id="103" dur="indefinite" fill="hold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9"/>
                                      </p:to>
                                    </p:set>
                                    <p:animEffect filter="image" prLst="opacity: 0.09; ">
                                      <p:cBhvr>
                                        <p:cTn id="106" dur="indefinite" fill="hold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9"/>
                                      </p:to>
                                    </p:set>
                                    <p:animEffect filter="image" prLst="opacity: 0.09; ">
                                      <p:cBhvr>
                                        <p:cTn id="109" dur="indefinite" fill="hold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9"/>
                                      </p:to>
                                    </p:set>
                                    <p:animEffect filter="image" prLst="opacity: 0.09; ">
                                      <p:cBhvr>
                                        <p:cTn id="112" dur="indefinite" fill="hold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9"/>
                                      </p:to>
                                    </p:set>
                                    <p:animEffect filter="image" prLst="opacity: 0.09; ">
                                      <p:cBhvr>
                                        <p:cTn id="115" dur="indefinite" fill="hold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950"/>
                            </p:stCondLst>
                            <p:childTnLst>
                              <p:par>
                                <p:cTn id="1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700"/>
                            </p:stCondLst>
                            <p:childTnLst>
                              <p:par>
                                <p:cTn id="1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450"/>
                            </p:stCondLst>
                            <p:childTnLst>
                              <p:par>
                                <p:cTn id="1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dvAuto="0"/>
      <p:bldP spid="41" grpId="0" animBg="1" advAuto="0"/>
      <p:bldP spid="42" grpId="0" animBg="1" advAuto="0"/>
      <p:bldP spid="43" grpId="0" animBg="1" advAuto="0"/>
      <p:bldP spid="44" grpId="0" animBg="1" advAuto="0"/>
      <p:bldP spid="45" grpId="0" animBg="1" advAuto="0"/>
      <p:bldP spid="45" grpId="1" animBg="1" advAuto="0"/>
      <p:bldP spid="46" grpId="0" animBg="1" advAuto="0"/>
      <p:bldP spid="46" grpId="1" animBg="1" advAuto="0"/>
      <p:bldP spid="47" grpId="0" animBg="1" advAuto="0"/>
      <p:bldP spid="47" grpId="1" animBg="1" advAuto="0"/>
      <p:bldP spid="48" grpId="0" animBg="1" advAuto="0"/>
      <p:bldP spid="48" grpId="1" animBg="1" advAuto="0"/>
      <p:bldP spid="49" grpId="0" animBg="1" advAuto="0"/>
      <p:bldP spid="50" grpId="0" animBg="1" advAuto="0"/>
      <p:bldP spid="51" grpId="0" animBg="1" advAuto="0"/>
      <p:bldP spid="52" grpId="0" animBg="1" advAuto="0"/>
      <p:bldP spid="53" grpId="0" animBg="1" advAuto="0"/>
      <p:bldP spid="54" grpId="0" animBg="1" advAuto="0"/>
      <p:bldP spid="55" grpId="0" animBg="1" advAuto="0"/>
      <p:bldP spid="55" grpId="1" animBg="1" advAuto="0"/>
      <p:bldP spid="56" grpId="0" animBg="1" advAuto="0"/>
      <p:bldP spid="56" grpId="1" animBg="1" advAuto="0"/>
      <p:bldP spid="57" grpId="0" animBg="1" advAuto="0"/>
      <p:bldP spid="57" grpId="1" animBg="1" advAuto="0"/>
      <p:bldP spid="58" grpId="0" animBg="1" advAuto="0"/>
      <p:bldP spid="58" grpId="1" animBg="1" advAuto="0"/>
      <p:bldP spid="59" grpId="0" animBg="1" advAuto="0"/>
      <p:bldP spid="60" grpId="0" animBg="1" advAuto="0"/>
      <p:bldP spid="61" grpId="0" animBg="1" advAuto="0"/>
      <p:bldP spid="62" grpId="0" animBg="1" advAuto="0"/>
      <p:bldP spid="6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36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83344792-33FE-1F4F-8433-846F83F5E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222" y="2232741"/>
            <a:ext cx="5429557" cy="3162716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48941444-DC0A-C543-A62B-EA75DDF5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488" y="1131096"/>
            <a:ext cx="5915025" cy="994172"/>
          </a:xfrm>
        </p:spPr>
        <p:txBody>
          <a:bodyPr/>
          <a:lstStyle/>
          <a:p>
            <a:r>
              <a:rPr lang="en-US" dirty="0"/>
              <a:t>Basics of GNN</a:t>
            </a:r>
          </a:p>
        </p:txBody>
      </p:sp>
    </p:spTree>
    <p:extLst>
      <p:ext uri="{BB962C8B-B14F-4D97-AF65-F5344CB8AC3E}">
        <p14:creationId xmlns:p14="http://schemas.microsoft.com/office/powerpoint/2010/main" val="133244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1537</Words>
  <Application>Microsoft Macintosh PowerPoint</Application>
  <PresentationFormat>On-screen Show (4:3)</PresentationFormat>
  <Paragraphs>178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Apple SD 산돌고딕 Neo 볼드체</vt:lpstr>
      <vt:lpstr>Arial</vt:lpstr>
      <vt:lpstr>Calibri</vt:lpstr>
      <vt:lpstr>Calibri Light</vt:lpstr>
      <vt:lpstr>Cambria Math</vt:lpstr>
      <vt:lpstr>Office Theme</vt:lpstr>
      <vt:lpstr>The Study of Pandemic Spread Based on Spatiotemporal Data</vt:lpstr>
      <vt:lpstr>Agenda - temporal change model</vt:lpstr>
      <vt:lpstr>Epidemiology Models</vt:lpstr>
      <vt:lpstr>Traditional Methods in Epidemiology</vt:lpstr>
      <vt:lpstr>Graph Neural Networks for Epidemiology</vt:lpstr>
      <vt:lpstr>Basics of GNN</vt:lpstr>
      <vt:lpstr>Basics of GNN</vt:lpstr>
      <vt:lpstr>Basics of GNN</vt:lpstr>
      <vt:lpstr>Basics of GNN</vt:lpstr>
      <vt:lpstr>Basics of GNN</vt:lpstr>
      <vt:lpstr>Basics of GNN</vt:lpstr>
      <vt:lpstr>Spatio-Temporal GNN</vt:lpstr>
      <vt:lpstr>Spatio-Temporal GNN</vt:lpstr>
      <vt:lpstr>GNN for Epidemiology</vt:lpstr>
      <vt:lpstr>GNN for Epidemiology</vt:lpstr>
      <vt:lpstr>GNN, RNN, SIR and PDE</vt:lpstr>
      <vt:lpstr>GNN, RNN, SIR and PDE </vt:lpstr>
      <vt:lpstr>GNN, RNN, SIR and PDE </vt:lpstr>
      <vt:lpstr>GNN, RNN, SIR and PDE </vt:lpstr>
      <vt:lpstr>Implementation</vt:lpstr>
      <vt:lpstr>Open Problems</vt:lpstr>
      <vt:lpstr>Reference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Chen, Zhiqian</dc:creator>
  <cp:lastModifiedBy>Chen, Zhiqian</cp:lastModifiedBy>
  <cp:revision>1</cp:revision>
  <dcterms:created xsi:type="dcterms:W3CDTF">2021-04-14T15:51:19Z</dcterms:created>
  <dcterms:modified xsi:type="dcterms:W3CDTF">2021-04-29T20:04:54Z</dcterms:modified>
</cp:coreProperties>
</file>